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4"/>
  </p:notesMasterIdLst>
  <p:sldIdLst>
    <p:sldId id="283" r:id="rId4"/>
    <p:sldId id="281" r:id="rId5"/>
    <p:sldId id="282" r:id="rId6"/>
    <p:sldId id="288" r:id="rId7"/>
    <p:sldId id="292" r:id="rId8"/>
    <p:sldId id="295" r:id="rId9"/>
    <p:sldId id="293" r:id="rId10"/>
    <p:sldId id="294" r:id="rId11"/>
    <p:sldId id="296" r:id="rId12"/>
    <p:sldId id="289" r:id="rId13"/>
    <p:sldId id="291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290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48"/>
  </p:normalViewPr>
  <p:slideViewPr>
    <p:cSldViewPr snapToGrid="0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858590-B411-40FD-932A-49D820F440C5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007779-8883-48CF-8D49-54579250FB86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Het verouderingsproces word vertraagd.</a:t>
          </a:r>
          <a:endParaRPr lang="en-US"/>
        </a:p>
      </dgm:t>
    </dgm:pt>
    <dgm:pt modelId="{A0BE15F2-D280-4405-9DC9-F4F7B9C529E1}" type="parTrans" cxnId="{6126B119-A9A6-44BC-A48E-6AAC242A3FCF}">
      <dgm:prSet/>
      <dgm:spPr/>
      <dgm:t>
        <a:bodyPr/>
        <a:lstStyle/>
        <a:p>
          <a:endParaRPr lang="en-US"/>
        </a:p>
      </dgm:t>
    </dgm:pt>
    <dgm:pt modelId="{47B94268-459F-4B18-82EC-83E2D652FE38}" type="sibTrans" cxnId="{6126B119-A9A6-44BC-A48E-6AAC242A3FCF}">
      <dgm:prSet/>
      <dgm:spPr/>
      <dgm:t>
        <a:bodyPr/>
        <a:lstStyle/>
        <a:p>
          <a:endParaRPr lang="en-US"/>
        </a:p>
      </dgm:t>
    </dgm:pt>
    <dgm:pt modelId="{1829BF70-F2DF-4108-9E11-E1933CEF44A1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Bewegen heeft een positieve invloed op het dag en nachtritme.</a:t>
          </a:r>
          <a:endParaRPr lang="en-US"/>
        </a:p>
      </dgm:t>
    </dgm:pt>
    <dgm:pt modelId="{670DDF70-F1A0-4946-AB08-D19D2F993281}" type="parTrans" cxnId="{DEAA50E0-BF63-4189-9B47-84746A26A940}">
      <dgm:prSet/>
      <dgm:spPr/>
      <dgm:t>
        <a:bodyPr/>
        <a:lstStyle/>
        <a:p>
          <a:endParaRPr lang="en-US"/>
        </a:p>
      </dgm:t>
    </dgm:pt>
    <dgm:pt modelId="{10422550-8E6D-44AE-8DAE-2AF1174FAEB0}" type="sibTrans" cxnId="{DEAA50E0-BF63-4189-9B47-84746A26A940}">
      <dgm:prSet/>
      <dgm:spPr/>
      <dgm:t>
        <a:bodyPr/>
        <a:lstStyle/>
        <a:p>
          <a:endParaRPr lang="en-US"/>
        </a:p>
      </dgm:t>
    </dgm:pt>
    <dgm:pt modelId="{7FBFDAEC-4893-4F85-8BFC-149C4F123548}" type="pres">
      <dgm:prSet presAssocID="{BC858590-B411-40FD-932A-49D820F440C5}" presName="root" presStyleCnt="0">
        <dgm:presLayoutVars>
          <dgm:dir/>
          <dgm:resizeHandles val="exact"/>
        </dgm:presLayoutVars>
      </dgm:prSet>
      <dgm:spPr/>
    </dgm:pt>
    <dgm:pt modelId="{7D3FD36A-6202-44B4-A99C-BBC6D4F04FE2}" type="pres">
      <dgm:prSet presAssocID="{F2007779-8883-48CF-8D49-54579250FB86}" presName="compNode" presStyleCnt="0"/>
      <dgm:spPr/>
    </dgm:pt>
    <dgm:pt modelId="{0901CD34-C3E7-40C9-B5E4-F76BC051B8F4}" type="pres">
      <dgm:prSet presAssocID="{F2007779-8883-48CF-8D49-54579250FB8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ndloper voltooid"/>
        </a:ext>
      </dgm:extLst>
    </dgm:pt>
    <dgm:pt modelId="{5BFC772D-72A7-42D2-912B-37819E4CB048}" type="pres">
      <dgm:prSet presAssocID="{F2007779-8883-48CF-8D49-54579250FB86}" presName="spaceRect" presStyleCnt="0"/>
      <dgm:spPr/>
    </dgm:pt>
    <dgm:pt modelId="{5503EA77-5F87-471D-87FC-5A8F6F8978ED}" type="pres">
      <dgm:prSet presAssocID="{F2007779-8883-48CF-8D49-54579250FB86}" presName="textRect" presStyleLbl="revTx" presStyleIdx="0" presStyleCnt="2">
        <dgm:presLayoutVars>
          <dgm:chMax val="1"/>
          <dgm:chPref val="1"/>
        </dgm:presLayoutVars>
      </dgm:prSet>
      <dgm:spPr/>
    </dgm:pt>
    <dgm:pt modelId="{0381DE47-277D-41B8-BE9E-8303C29A2212}" type="pres">
      <dgm:prSet presAssocID="{47B94268-459F-4B18-82EC-83E2D652FE38}" presName="sibTrans" presStyleCnt="0"/>
      <dgm:spPr/>
    </dgm:pt>
    <dgm:pt modelId="{C7917263-70D2-42F0-A034-BA46EC64220E}" type="pres">
      <dgm:prSet presAssocID="{1829BF70-F2DF-4108-9E11-E1933CEF44A1}" presName="compNode" presStyleCnt="0"/>
      <dgm:spPr/>
    </dgm:pt>
    <dgm:pt modelId="{C49EFBD7-D0FC-4DA6-B813-9C92BB9D6C53}" type="pres">
      <dgm:prSet presAssocID="{1829BF70-F2DF-4108-9E11-E1933CEF44A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pen"/>
        </a:ext>
      </dgm:extLst>
    </dgm:pt>
    <dgm:pt modelId="{33AF165A-965C-4F47-9224-29EBF32A03D5}" type="pres">
      <dgm:prSet presAssocID="{1829BF70-F2DF-4108-9E11-E1933CEF44A1}" presName="spaceRect" presStyleCnt="0"/>
      <dgm:spPr/>
    </dgm:pt>
    <dgm:pt modelId="{2A0307C2-F198-4EF6-8956-3C2B92A8C9C4}" type="pres">
      <dgm:prSet presAssocID="{1829BF70-F2DF-4108-9E11-E1933CEF44A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126B119-A9A6-44BC-A48E-6AAC242A3FCF}" srcId="{BC858590-B411-40FD-932A-49D820F440C5}" destId="{F2007779-8883-48CF-8D49-54579250FB86}" srcOrd="0" destOrd="0" parTransId="{A0BE15F2-D280-4405-9DC9-F4F7B9C529E1}" sibTransId="{47B94268-459F-4B18-82EC-83E2D652FE38}"/>
    <dgm:cxn modelId="{8DFD332E-61AA-40B9-B7D6-7ABD4A6E9361}" type="presOf" srcId="{BC858590-B411-40FD-932A-49D820F440C5}" destId="{7FBFDAEC-4893-4F85-8BFC-149C4F123548}" srcOrd="0" destOrd="0" presId="urn:microsoft.com/office/officeart/2018/2/layout/IconLabelList"/>
    <dgm:cxn modelId="{778F44BE-55F2-428B-8EAD-82BA56EE1A4B}" type="presOf" srcId="{1829BF70-F2DF-4108-9E11-E1933CEF44A1}" destId="{2A0307C2-F198-4EF6-8956-3C2B92A8C9C4}" srcOrd="0" destOrd="0" presId="urn:microsoft.com/office/officeart/2018/2/layout/IconLabelList"/>
    <dgm:cxn modelId="{16756BD9-63E3-4095-9B83-5DF8E5F53F54}" type="presOf" srcId="{F2007779-8883-48CF-8D49-54579250FB86}" destId="{5503EA77-5F87-471D-87FC-5A8F6F8978ED}" srcOrd="0" destOrd="0" presId="urn:microsoft.com/office/officeart/2018/2/layout/IconLabelList"/>
    <dgm:cxn modelId="{DEAA50E0-BF63-4189-9B47-84746A26A940}" srcId="{BC858590-B411-40FD-932A-49D820F440C5}" destId="{1829BF70-F2DF-4108-9E11-E1933CEF44A1}" srcOrd="1" destOrd="0" parTransId="{670DDF70-F1A0-4946-AB08-D19D2F993281}" sibTransId="{10422550-8E6D-44AE-8DAE-2AF1174FAEB0}"/>
    <dgm:cxn modelId="{66828A4C-5DF3-4547-B987-1201F021FBD5}" type="presParOf" srcId="{7FBFDAEC-4893-4F85-8BFC-149C4F123548}" destId="{7D3FD36A-6202-44B4-A99C-BBC6D4F04FE2}" srcOrd="0" destOrd="0" presId="urn:microsoft.com/office/officeart/2018/2/layout/IconLabelList"/>
    <dgm:cxn modelId="{EAAFA846-33CC-4D0E-B878-F3DB0EDC7367}" type="presParOf" srcId="{7D3FD36A-6202-44B4-A99C-BBC6D4F04FE2}" destId="{0901CD34-C3E7-40C9-B5E4-F76BC051B8F4}" srcOrd="0" destOrd="0" presId="urn:microsoft.com/office/officeart/2018/2/layout/IconLabelList"/>
    <dgm:cxn modelId="{367C9DE9-3D8E-4288-844D-7B8371CAB50E}" type="presParOf" srcId="{7D3FD36A-6202-44B4-A99C-BBC6D4F04FE2}" destId="{5BFC772D-72A7-42D2-912B-37819E4CB048}" srcOrd="1" destOrd="0" presId="urn:microsoft.com/office/officeart/2018/2/layout/IconLabelList"/>
    <dgm:cxn modelId="{D7476EBD-D814-47D3-816B-376134C79F4A}" type="presParOf" srcId="{7D3FD36A-6202-44B4-A99C-BBC6D4F04FE2}" destId="{5503EA77-5F87-471D-87FC-5A8F6F8978ED}" srcOrd="2" destOrd="0" presId="urn:microsoft.com/office/officeart/2018/2/layout/IconLabelList"/>
    <dgm:cxn modelId="{5043B639-8EF9-4512-B069-6C89CA376EE7}" type="presParOf" srcId="{7FBFDAEC-4893-4F85-8BFC-149C4F123548}" destId="{0381DE47-277D-41B8-BE9E-8303C29A2212}" srcOrd="1" destOrd="0" presId="urn:microsoft.com/office/officeart/2018/2/layout/IconLabelList"/>
    <dgm:cxn modelId="{3F3A9278-2D0A-4F98-8D5E-C6DADED3C0DD}" type="presParOf" srcId="{7FBFDAEC-4893-4F85-8BFC-149C4F123548}" destId="{C7917263-70D2-42F0-A034-BA46EC64220E}" srcOrd="2" destOrd="0" presId="urn:microsoft.com/office/officeart/2018/2/layout/IconLabelList"/>
    <dgm:cxn modelId="{34B69E50-48B3-4ACC-AB6C-553BD37A620E}" type="presParOf" srcId="{C7917263-70D2-42F0-A034-BA46EC64220E}" destId="{C49EFBD7-D0FC-4DA6-B813-9C92BB9D6C53}" srcOrd="0" destOrd="0" presId="urn:microsoft.com/office/officeart/2018/2/layout/IconLabelList"/>
    <dgm:cxn modelId="{4BBAE020-DDEB-405F-9147-824B2EF716F0}" type="presParOf" srcId="{C7917263-70D2-42F0-A034-BA46EC64220E}" destId="{33AF165A-965C-4F47-9224-29EBF32A03D5}" srcOrd="1" destOrd="0" presId="urn:microsoft.com/office/officeart/2018/2/layout/IconLabelList"/>
    <dgm:cxn modelId="{D6EE7BE5-3DA2-457F-918E-5013AF9318B4}" type="presParOf" srcId="{C7917263-70D2-42F0-A034-BA46EC64220E}" destId="{2A0307C2-F198-4EF6-8956-3C2B92A8C9C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C781DC-24B9-4F7F-8110-F71C1F0AE00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9FB8A3-7F4D-482E-B70D-112C69579473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Hoofdstuk 3 van de eindopdracht</a:t>
          </a:r>
          <a:endParaRPr lang="en-US"/>
        </a:p>
      </dgm:t>
    </dgm:pt>
    <dgm:pt modelId="{6623375D-A3A2-48D2-B7FC-E28153A1891F}" type="parTrans" cxnId="{BCE14211-8AE7-4BDE-9D5C-2849B9692FA3}">
      <dgm:prSet/>
      <dgm:spPr/>
      <dgm:t>
        <a:bodyPr/>
        <a:lstStyle/>
        <a:p>
          <a:endParaRPr lang="en-US"/>
        </a:p>
      </dgm:t>
    </dgm:pt>
    <dgm:pt modelId="{6CB4623F-FE81-4ABC-BE36-642E355FFE75}" type="sibTrans" cxnId="{BCE14211-8AE7-4BDE-9D5C-2849B9692FA3}">
      <dgm:prSet/>
      <dgm:spPr/>
      <dgm:t>
        <a:bodyPr/>
        <a:lstStyle/>
        <a:p>
          <a:endParaRPr lang="en-US"/>
        </a:p>
      </dgm:t>
    </dgm:pt>
    <dgm:pt modelId="{8BB26409-687D-49DF-84AE-788E3FAE1127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Uitleg</a:t>
          </a:r>
          <a:endParaRPr lang="en-US"/>
        </a:p>
      </dgm:t>
    </dgm:pt>
    <dgm:pt modelId="{DC7CE1DA-7A9F-44C6-9EC7-FCBC297C9D88}" type="parTrans" cxnId="{A2CCAF92-8DF9-49DC-A140-57B15A93ED05}">
      <dgm:prSet/>
      <dgm:spPr/>
      <dgm:t>
        <a:bodyPr/>
        <a:lstStyle/>
        <a:p>
          <a:endParaRPr lang="en-US"/>
        </a:p>
      </dgm:t>
    </dgm:pt>
    <dgm:pt modelId="{0E17F690-F129-4AB9-8919-BA0A1934D4CB}" type="sibTrans" cxnId="{A2CCAF92-8DF9-49DC-A140-57B15A93ED05}">
      <dgm:prSet/>
      <dgm:spPr/>
      <dgm:t>
        <a:bodyPr/>
        <a:lstStyle/>
        <a:p>
          <a:endParaRPr lang="en-US"/>
        </a:p>
      </dgm:t>
    </dgm:pt>
    <dgm:pt modelId="{226FF7D3-ACE0-4615-9A2F-C09BF965ACC1}" type="pres">
      <dgm:prSet presAssocID="{8AC781DC-24B9-4F7F-8110-F71C1F0AE005}" presName="root" presStyleCnt="0">
        <dgm:presLayoutVars>
          <dgm:dir/>
          <dgm:resizeHandles val="exact"/>
        </dgm:presLayoutVars>
      </dgm:prSet>
      <dgm:spPr/>
    </dgm:pt>
    <dgm:pt modelId="{FBC74050-829B-4DF7-9A33-C830B879073C}" type="pres">
      <dgm:prSet presAssocID="{C99FB8A3-7F4D-482E-B70D-112C69579473}" presName="compNode" presStyleCnt="0"/>
      <dgm:spPr/>
    </dgm:pt>
    <dgm:pt modelId="{8709C329-2F2A-4B13-BA2A-D78FB8E900CB}" type="pres">
      <dgm:prSet presAssocID="{C99FB8A3-7F4D-482E-B70D-112C69579473}" presName="bgRect" presStyleLbl="bgShp" presStyleIdx="0" presStyleCnt="2"/>
      <dgm:spPr/>
    </dgm:pt>
    <dgm:pt modelId="{23CD7543-6B93-4D95-B5F4-6D89A7B9E697}" type="pres">
      <dgm:prSet presAssocID="{C99FB8A3-7F4D-482E-B70D-112C6957947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eken"/>
        </a:ext>
      </dgm:extLst>
    </dgm:pt>
    <dgm:pt modelId="{DE574D2E-D750-42C4-B111-74A65D658184}" type="pres">
      <dgm:prSet presAssocID="{C99FB8A3-7F4D-482E-B70D-112C69579473}" presName="spaceRect" presStyleCnt="0"/>
      <dgm:spPr/>
    </dgm:pt>
    <dgm:pt modelId="{D4137726-F85F-40AC-A98C-09BE0F2D38ED}" type="pres">
      <dgm:prSet presAssocID="{C99FB8A3-7F4D-482E-B70D-112C69579473}" presName="parTx" presStyleLbl="revTx" presStyleIdx="0" presStyleCnt="2">
        <dgm:presLayoutVars>
          <dgm:chMax val="0"/>
          <dgm:chPref val="0"/>
        </dgm:presLayoutVars>
      </dgm:prSet>
      <dgm:spPr/>
    </dgm:pt>
    <dgm:pt modelId="{EEDAD5FF-4BB4-4DEE-8CF2-95F9CBAF74F2}" type="pres">
      <dgm:prSet presAssocID="{6CB4623F-FE81-4ABC-BE36-642E355FFE75}" presName="sibTrans" presStyleCnt="0"/>
      <dgm:spPr/>
    </dgm:pt>
    <dgm:pt modelId="{5CC777AF-51EA-4522-A14A-795E0E9A0640}" type="pres">
      <dgm:prSet presAssocID="{8BB26409-687D-49DF-84AE-788E3FAE1127}" presName="compNode" presStyleCnt="0"/>
      <dgm:spPr/>
    </dgm:pt>
    <dgm:pt modelId="{0A7B89E4-691A-411B-9817-D6B85B293107}" type="pres">
      <dgm:prSet presAssocID="{8BB26409-687D-49DF-84AE-788E3FAE1127}" presName="bgRect" presStyleLbl="bgShp" presStyleIdx="1" presStyleCnt="2"/>
      <dgm:spPr/>
    </dgm:pt>
    <dgm:pt modelId="{A7ABC521-FBB1-450C-ACF9-9B096B8F11E3}" type="pres">
      <dgm:prSet presAssocID="{8BB26409-687D-49DF-84AE-788E3FAE112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FB41F0B2-B7F5-44F2-A301-784F826C1903}" type="pres">
      <dgm:prSet presAssocID="{8BB26409-687D-49DF-84AE-788E3FAE1127}" presName="spaceRect" presStyleCnt="0"/>
      <dgm:spPr/>
    </dgm:pt>
    <dgm:pt modelId="{30AFD43F-6854-452D-9995-98D8B529110F}" type="pres">
      <dgm:prSet presAssocID="{8BB26409-687D-49DF-84AE-788E3FAE112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0201702-E909-4C50-9D4B-2474316E95E7}" type="presOf" srcId="{8AC781DC-24B9-4F7F-8110-F71C1F0AE005}" destId="{226FF7D3-ACE0-4615-9A2F-C09BF965ACC1}" srcOrd="0" destOrd="0" presId="urn:microsoft.com/office/officeart/2018/2/layout/IconVerticalSolidList"/>
    <dgm:cxn modelId="{BCE14211-8AE7-4BDE-9D5C-2849B9692FA3}" srcId="{8AC781DC-24B9-4F7F-8110-F71C1F0AE005}" destId="{C99FB8A3-7F4D-482E-B70D-112C69579473}" srcOrd="0" destOrd="0" parTransId="{6623375D-A3A2-48D2-B7FC-E28153A1891F}" sibTransId="{6CB4623F-FE81-4ABC-BE36-642E355FFE75}"/>
    <dgm:cxn modelId="{A2CCAF92-8DF9-49DC-A140-57B15A93ED05}" srcId="{8AC781DC-24B9-4F7F-8110-F71C1F0AE005}" destId="{8BB26409-687D-49DF-84AE-788E3FAE1127}" srcOrd="1" destOrd="0" parTransId="{DC7CE1DA-7A9F-44C6-9EC7-FCBC297C9D88}" sibTransId="{0E17F690-F129-4AB9-8919-BA0A1934D4CB}"/>
    <dgm:cxn modelId="{94EBE8B2-33CE-4D0A-89B0-E107B678637F}" type="presOf" srcId="{8BB26409-687D-49DF-84AE-788E3FAE1127}" destId="{30AFD43F-6854-452D-9995-98D8B529110F}" srcOrd="0" destOrd="0" presId="urn:microsoft.com/office/officeart/2018/2/layout/IconVerticalSolidList"/>
    <dgm:cxn modelId="{E78BC9BA-C7E2-4A11-BC21-9E9ABB200A9F}" type="presOf" srcId="{C99FB8A3-7F4D-482E-B70D-112C69579473}" destId="{D4137726-F85F-40AC-A98C-09BE0F2D38ED}" srcOrd="0" destOrd="0" presId="urn:microsoft.com/office/officeart/2018/2/layout/IconVerticalSolidList"/>
    <dgm:cxn modelId="{8579C94C-410F-496A-AF4D-C84033AE1717}" type="presParOf" srcId="{226FF7D3-ACE0-4615-9A2F-C09BF965ACC1}" destId="{FBC74050-829B-4DF7-9A33-C830B879073C}" srcOrd="0" destOrd="0" presId="urn:microsoft.com/office/officeart/2018/2/layout/IconVerticalSolidList"/>
    <dgm:cxn modelId="{D8E02CFB-241F-4F55-9E9A-1B2E160D8BF9}" type="presParOf" srcId="{FBC74050-829B-4DF7-9A33-C830B879073C}" destId="{8709C329-2F2A-4B13-BA2A-D78FB8E900CB}" srcOrd="0" destOrd="0" presId="urn:microsoft.com/office/officeart/2018/2/layout/IconVerticalSolidList"/>
    <dgm:cxn modelId="{9AE00071-55FB-4232-AFF3-AE3B1E8C35D1}" type="presParOf" srcId="{FBC74050-829B-4DF7-9A33-C830B879073C}" destId="{23CD7543-6B93-4D95-B5F4-6D89A7B9E697}" srcOrd="1" destOrd="0" presId="urn:microsoft.com/office/officeart/2018/2/layout/IconVerticalSolidList"/>
    <dgm:cxn modelId="{9CF13200-9A0C-4436-8BDC-879B6D5F3F19}" type="presParOf" srcId="{FBC74050-829B-4DF7-9A33-C830B879073C}" destId="{DE574D2E-D750-42C4-B111-74A65D658184}" srcOrd="2" destOrd="0" presId="urn:microsoft.com/office/officeart/2018/2/layout/IconVerticalSolidList"/>
    <dgm:cxn modelId="{196FF70E-1612-465E-A3F8-533F44863592}" type="presParOf" srcId="{FBC74050-829B-4DF7-9A33-C830B879073C}" destId="{D4137726-F85F-40AC-A98C-09BE0F2D38ED}" srcOrd="3" destOrd="0" presId="urn:microsoft.com/office/officeart/2018/2/layout/IconVerticalSolidList"/>
    <dgm:cxn modelId="{B1943459-5198-41EC-A396-A9DEB2D03E86}" type="presParOf" srcId="{226FF7D3-ACE0-4615-9A2F-C09BF965ACC1}" destId="{EEDAD5FF-4BB4-4DEE-8CF2-95F9CBAF74F2}" srcOrd="1" destOrd="0" presId="urn:microsoft.com/office/officeart/2018/2/layout/IconVerticalSolidList"/>
    <dgm:cxn modelId="{8DAFD64B-2A66-4181-990D-35666D773FDC}" type="presParOf" srcId="{226FF7D3-ACE0-4615-9A2F-C09BF965ACC1}" destId="{5CC777AF-51EA-4522-A14A-795E0E9A0640}" srcOrd="2" destOrd="0" presId="urn:microsoft.com/office/officeart/2018/2/layout/IconVerticalSolidList"/>
    <dgm:cxn modelId="{1D44E46A-3F64-4054-86BF-ED4B6CA8876E}" type="presParOf" srcId="{5CC777AF-51EA-4522-A14A-795E0E9A0640}" destId="{0A7B89E4-691A-411B-9817-D6B85B293107}" srcOrd="0" destOrd="0" presId="urn:microsoft.com/office/officeart/2018/2/layout/IconVerticalSolidList"/>
    <dgm:cxn modelId="{BB66D21E-843A-4D4F-897D-F07CD5DC4C3D}" type="presParOf" srcId="{5CC777AF-51EA-4522-A14A-795E0E9A0640}" destId="{A7ABC521-FBB1-450C-ACF9-9B096B8F11E3}" srcOrd="1" destOrd="0" presId="urn:microsoft.com/office/officeart/2018/2/layout/IconVerticalSolidList"/>
    <dgm:cxn modelId="{AE72912A-754B-48EE-81B2-D9096A17169E}" type="presParOf" srcId="{5CC777AF-51EA-4522-A14A-795E0E9A0640}" destId="{FB41F0B2-B7F5-44F2-A301-784F826C1903}" srcOrd="2" destOrd="0" presId="urn:microsoft.com/office/officeart/2018/2/layout/IconVerticalSolidList"/>
    <dgm:cxn modelId="{5E3BFD48-5141-4848-831D-4F45BC63229E}" type="presParOf" srcId="{5CC777AF-51EA-4522-A14A-795E0E9A0640}" destId="{30AFD43F-6854-452D-9995-98D8B529110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9CCF6E-6EBA-489F-A485-670B5F384AB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432D405-8F1E-4DA8-882A-41B3F5F9DC30}">
      <dgm:prSet/>
      <dgm:spPr/>
      <dgm:t>
        <a:bodyPr/>
        <a:lstStyle/>
        <a:p>
          <a:r>
            <a:rPr lang="nl-NL"/>
            <a:t>Kies een doelgroep die in een van de voorgaande lessen is behandeld.</a:t>
          </a:r>
          <a:endParaRPr lang="en-US"/>
        </a:p>
      </dgm:t>
    </dgm:pt>
    <dgm:pt modelId="{ED91C150-F0CB-44D8-8840-496794B97BDF}" type="parTrans" cxnId="{EA731498-3BF4-49BF-B6E0-AB0009094DBE}">
      <dgm:prSet/>
      <dgm:spPr/>
      <dgm:t>
        <a:bodyPr/>
        <a:lstStyle/>
        <a:p>
          <a:endParaRPr lang="en-US"/>
        </a:p>
      </dgm:t>
    </dgm:pt>
    <dgm:pt modelId="{CF38F673-EDE4-42DB-831A-0194A512ADC3}" type="sibTrans" cxnId="{EA731498-3BF4-49BF-B6E0-AB0009094DBE}">
      <dgm:prSet/>
      <dgm:spPr/>
      <dgm:t>
        <a:bodyPr/>
        <a:lstStyle/>
        <a:p>
          <a:endParaRPr lang="en-US"/>
        </a:p>
      </dgm:t>
    </dgm:pt>
    <dgm:pt modelId="{15BBD2BE-7026-41BF-9DD1-40D2F0459D27}">
      <dgm:prSet/>
      <dgm:spPr/>
      <dgm:t>
        <a:bodyPr/>
        <a:lstStyle/>
        <a:p>
          <a:r>
            <a:rPr lang="nl-NL"/>
            <a:t>Maak in tweetallen een </a:t>
          </a:r>
          <a:r>
            <a:rPr lang="nl-NL" err="1"/>
            <a:t>mindmap</a:t>
          </a:r>
          <a:r>
            <a:rPr lang="nl-NL"/>
            <a:t> over het volgende thema:</a:t>
          </a:r>
          <a:endParaRPr lang="en-US"/>
        </a:p>
      </dgm:t>
    </dgm:pt>
    <dgm:pt modelId="{7E01522B-9460-420C-A33A-D3BF2F7DF66F}" type="parTrans" cxnId="{E3ADA8EA-7BD2-453D-B55D-63BF73D427E9}">
      <dgm:prSet/>
      <dgm:spPr/>
      <dgm:t>
        <a:bodyPr/>
        <a:lstStyle/>
        <a:p>
          <a:endParaRPr lang="en-US"/>
        </a:p>
      </dgm:t>
    </dgm:pt>
    <dgm:pt modelId="{7C9AD68D-7F72-4491-990C-F2A5BF9FC4E5}" type="sibTrans" cxnId="{E3ADA8EA-7BD2-453D-B55D-63BF73D427E9}">
      <dgm:prSet/>
      <dgm:spPr/>
      <dgm:t>
        <a:bodyPr/>
        <a:lstStyle/>
        <a:p>
          <a:endParaRPr lang="en-US"/>
        </a:p>
      </dgm:t>
    </dgm:pt>
    <dgm:pt modelId="{64582EA1-154C-4E74-BCC8-1839F82A50B9}">
      <dgm:prSet/>
      <dgm:spPr/>
      <dgm:t>
        <a:bodyPr/>
        <a:lstStyle/>
        <a:p>
          <a:r>
            <a:rPr lang="nl-NL" b="1"/>
            <a:t>“waar hou je rekening mee, met het organiseren van een activiteit voor doelgroepen”.</a:t>
          </a:r>
          <a:endParaRPr lang="en-US" b="1"/>
        </a:p>
      </dgm:t>
    </dgm:pt>
    <dgm:pt modelId="{3E71AD08-E309-445C-B15A-E7EE5B246706}" type="parTrans" cxnId="{265F2A9F-FDFF-4134-9ABD-831DAA3F279A}">
      <dgm:prSet/>
      <dgm:spPr/>
      <dgm:t>
        <a:bodyPr/>
        <a:lstStyle/>
        <a:p>
          <a:endParaRPr lang="en-US"/>
        </a:p>
      </dgm:t>
    </dgm:pt>
    <dgm:pt modelId="{E1360542-A66E-41DC-B6D5-EE56E85260A8}" type="sibTrans" cxnId="{265F2A9F-FDFF-4134-9ABD-831DAA3F279A}">
      <dgm:prSet/>
      <dgm:spPr/>
      <dgm:t>
        <a:bodyPr/>
        <a:lstStyle/>
        <a:p>
          <a:endParaRPr lang="en-US"/>
        </a:p>
      </dgm:t>
    </dgm:pt>
    <dgm:pt modelId="{A562AF1E-F534-2345-8C5C-1BE036C5308A}" type="pres">
      <dgm:prSet presAssocID="{579CCF6E-6EBA-489F-A485-670B5F384AB0}" presName="vert0" presStyleCnt="0">
        <dgm:presLayoutVars>
          <dgm:dir/>
          <dgm:animOne val="branch"/>
          <dgm:animLvl val="lvl"/>
        </dgm:presLayoutVars>
      </dgm:prSet>
      <dgm:spPr/>
    </dgm:pt>
    <dgm:pt modelId="{3B8F6D09-24FE-CC48-8E60-2211DF55682A}" type="pres">
      <dgm:prSet presAssocID="{8432D405-8F1E-4DA8-882A-41B3F5F9DC30}" presName="thickLine" presStyleLbl="alignNode1" presStyleIdx="0" presStyleCnt="3"/>
      <dgm:spPr/>
    </dgm:pt>
    <dgm:pt modelId="{06A3C887-992C-A647-9017-490E70A69C97}" type="pres">
      <dgm:prSet presAssocID="{8432D405-8F1E-4DA8-882A-41B3F5F9DC30}" presName="horz1" presStyleCnt="0"/>
      <dgm:spPr/>
    </dgm:pt>
    <dgm:pt modelId="{0848E03B-6E1A-4746-A287-375531D4B767}" type="pres">
      <dgm:prSet presAssocID="{8432D405-8F1E-4DA8-882A-41B3F5F9DC30}" presName="tx1" presStyleLbl="revTx" presStyleIdx="0" presStyleCnt="3"/>
      <dgm:spPr/>
    </dgm:pt>
    <dgm:pt modelId="{EC22702F-0BE9-3B44-8243-B8744407878E}" type="pres">
      <dgm:prSet presAssocID="{8432D405-8F1E-4DA8-882A-41B3F5F9DC30}" presName="vert1" presStyleCnt="0"/>
      <dgm:spPr/>
    </dgm:pt>
    <dgm:pt modelId="{1B2CA63E-9347-5541-9F4A-74B2C107FB3C}" type="pres">
      <dgm:prSet presAssocID="{15BBD2BE-7026-41BF-9DD1-40D2F0459D27}" presName="thickLine" presStyleLbl="alignNode1" presStyleIdx="1" presStyleCnt="3"/>
      <dgm:spPr/>
    </dgm:pt>
    <dgm:pt modelId="{50B129B1-D53B-E648-BE34-26FB421C721F}" type="pres">
      <dgm:prSet presAssocID="{15BBD2BE-7026-41BF-9DD1-40D2F0459D27}" presName="horz1" presStyleCnt="0"/>
      <dgm:spPr/>
    </dgm:pt>
    <dgm:pt modelId="{7FEF1B20-5960-CC41-9E91-86E2CAA79518}" type="pres">
      <dgm:prSet presAssocID="{15BBD2BE-7026-41BF-9DD1-40D2F0459D27}" presName="tx1" presStyleLbl="revTx" presStyleIdx="1" presStyleCnt="3"/>
      <dgm:spPr/>
    </dgm:pt>
    <dgm:pt modelId="{33A2F268-8DF4-DA4F-8AC5-DF9FCA3F1308}" type="pres">
      <dgm:prSet presAssocID="{15BBD2BE-7026-41BF-9DD1-40D2F0459D27}" presName="vert1" presStyleCnt="0"/>
      <dgm:spPr/>
    </dgm:pt>
    <dgm:pt modelId="{C128E2FD-05E4-0244-9A79-65316BA18104}" type="pres">
      <dgm:prSet presAssocID="{64582EA1-154C-4E74-BCC8-1839F82A50B9}" presName="thickLine" presStyleLbl="alignNode1" presStyleIdx="2" presStyleCnt="3"/>
      <dgm:spPr/>
    </dgm:pt>
    <dgm:pt modelId="{87C8D120-B8C3-8C40-86C5-6C64FCE18EC6}" type="pres">
      <dgm:prSet presAssocID="{64582EA1-154C-4E74-BCC8-1839F82A50B9}" presName="horz1" presStyleCnt="0"/>
      <dgm:spPr/>
    </dgm:pt>
    <dgm:pt modelId="{83863ACD-D8AB-3D4B-98EF-F45BF0984C7B}" type="pres">
      <dgm:prSet presAssocID="{64582EA1-154C-4E74-BCC8-1839F82A50B9}" presName="tx1" presStyleLbl="revTx" presStyleIdx="2" presStyleCnt="3"/>
      <dgm:spPr/>
    </dgm:pt>
    <dgm:pt modelId="{CDBA04B0-D50C-9441-9699-4CCDD9B101E5}" type="pres">
      <dgm:prSet presAssocID="{64582EA1-154C-4E74-BCC8-1839F82A50B9}" presName="vert1" presStyleCnt="0"/>
      <dgm:spPr/>
    </dgm:pt>
  </dgm:ptLst>
  <dgm:cxnLst>
    <dgm:cxn modelId="{43126F05-3699-4448-ABA7-2128DDC835EF}" type="presOf" srcId="{8432D405-8F1E-4DA8-882A-41B3F5F9DC30}" destId="{0848E03B-6E1A-4746-A287-375531D4B767}" srcOrd="0" destOrd="0" presId="urn:microsoft.com/office/officeart/2008/layout/LinedList"/>
    <dgm:cxn modelId="{73A6E22D-8E8C-E64D-9EFA-9A86EC3DF3C9}" type="presOf" srcId="{579CCF6E-6EBA-489F-A485-670B5F384AB0}" destId="{A562AF1E-F534-2345-8C5C-1BE036C5308A}" srcOrd="0" destOrd="0" presId="urn:microsoft.com/office/officeart/2008/layout/LinedList"/>
    <dgm:cxn modelId="{37A2C948-2E97-0B40-A3CD-10034487B022}" type="presOf" srcId="{64582EA1-154C-4E74-BCC8-1839F82A50B9}" destId="{83863ACD-D8AB-3D4B-98EF-F45BF0984C7B}" srcOrd="0" destOrd="0" presId="urn:microsoft.com/office/officeart/2008/layout/LinedList"/>
    <dgm:cxn modelId="{6FF2BD5E-C161-2246-8846-7CECADBD315C}" type="presOf" srcId="{15BBD2BE-7026-41BF-9DD1-40D2F0459D27}" destId="{7FEF1B20-5960-CC41-9E91-86E2CAA79518}" srcOrd="0" destOrd="0" presId="urn:microsoft.com/office/officeart/2008/layout/LinedList"/>
    <dgm:cxn modelId="{EA731498-3BF4-49BF-B6E0-AB0009094DBE}" srcId="{579CCF6E-6EBA-489F-A485-670B5F384AB0}" destId="{8432D405-8F1E-4DA8-882A-41B3F5F9DC30}" srcOrd="0" destOrd="0" parTransId="{ED91C150-F0CB-44D8-8840-496794B97BDF}" sibTransId="{CF38F673-EDE4-42DB-831A-0194A512ADC3}"/>
    <dgm:cxn modelId="{265F2A9F-FDFF-4134-9ABD-831DAA3F279A}" srcId="{579CCF6E-6EBA-489F-A485-670B5F384AB0}" destId="{64582EA1-154C-4E74-BCC8-1839F82A50B9}" srcOrd="2" destOrd="0" parTransId="{3E71AD08-E309-445C-B15A-E7EE5B246706}" sibTransId="{E1360542-A66E-41DC-B6D5-EE56E85260A8}"/>
    <dgm:cxn modelId="{E3ADA8EA-7BD2-453D-B55D-63BF73D427E9}" srcId="{579CCF6E-6EBA-489F-A485-670B5F384AB0}" destId="{15BBD2BE-7026-41BF-9DD1-40D2F0459D27}" srcOrd="1" destOrd="0" parTransId="{7E01522B-9460-420C-A33A-D3BF2F7DF66F}" sibTransId="{7C9AD68D-7F72-4491-990C-F2A5BF9FC4E5}"/>
    <dgm:cxn modelId="{85BBA469-F8EC-9041-A205-CDEB977AF232}" type="presParOf" srcId="{A562AF1E-F534-2345-8C5C-1BE036C5308A}" destId="{3B8F6D09-24FE-CC48-8E60-2211DF55682A}" srcOrd="0" destOrd="0" presId="urn:microsoft.com/office/officeart/2008/layout/LinedList"/>
    <dgm:cxn modelId="{34D2CDCF-3562-D34A-BEAE-27BEF6C391A6}" type="presParOf" srcId="{A562AF1E-F534-2345-8C5C-1BE036C5308A}" destId="{06A3C887-992C-A647-9017-490E70A69C97}" srcOrd="1" destOrd="0" presId="urn:microsoft.com/office/officeart/2008/layout/LinedList"/>
    <dgm:cxn modelId="{96F39422-ADFA-F747-B975-34334F65610A}" type="presParOf" srcId="{06A3C887-992C-A647-9017-490E70A69C97}" destId="{0848E03B-6E1A-4746-A287-375531D4B767}" srcOrd="0" destOrd="0" presId="urn:microsoft.com/office/officeart/2008/layout/LinedList"/>
    <dgm:cxn modelId="{994C0CBA-EB8C-3840-B889-E86708983A2C}" type="presParOf" srcId="{06A3C887-992C-A647-9017-490E70A69C97}" destId="{EC22702F-0BE9-3B44-8243-B8744407878E}" srcOrd="1" destOrd="0" presId="urn:microsoft.com/office/officeart/2008/layout/LinedList"/>
    <dgm:cxn modelId="{2AEB1B3A-A2E2-DD4E-AC57-162D4D4DBA40}" type="presParOf" srcId="{A562AF1E-F534-2345-8C5C-1BE036C5308A}" destId="{1B2CA63E-9347-5541-9F4A-74B2C107FB3C}" srcOrd="2" destOrd="0" presId="urn:microsoft.com/office/officeart/2008/layout/LinedList"/>
    <dgm:cxn modelId="{964C3A8A-C684-164F-8606-2F86F721464E}" type="presParOf" srcId="{A562AF1E-F534-2345-8C5C-1BE036C5308A}" destId="{50B129B1-D53B-E648-BE34-26FB421C721F}" srcOrd="3" destOrd="0" presId="urn:microsoft.com/office/officeart/2008/layout/LinedList"/>
    <dgm:cxn modelId="{473FB726-C2B0-2D42-8D38-AC4F8FC11CDC}" type="presParOf" srcId="{50B129B1-D53B-E648-BE34-26FB421C721F}" destId="{7FEF1B20-5960-CC41-9E91-86E2CAA79518}" srcOrd="0" destOrd="0" presId="urn:microsoft.com/office/officeart/2008/layout/LinedList"/>
    <dgm:cxn modelId="{8B444E93-DFEC-094F-845B-28A972D9389C}" type="presParOf" srcId="{50B129B1-D53B-E648-BE34-26FB421C721F}" destId="{33A2F268-8DF4-DA4F-8AC5-DF9FCA3F1308}" srcOrd="1" destOrd="0" presId="urn:microsoft.com/office/officeart/2008/layout/LinedList"/>
    <dgm:cxn modelId="{5C8FC8C6-9BA0-3C4D-B12B-592373476FBE}" type="presParOf" srcId="{A562AF1E-F534-2345-8C5C-1BE036C5308A}" destId="{C128E2FD-05E4-0244-9A79-65316BA18104}" srcOrd="4" destOrd="0" presId="urn:microsoft.com/office/officeart/2008/layout/LinedList"/>
    <dgm:cxn modelId="{E31D5E1A-8900-E145-AC96-2730445B0FE8}" type="presParOf" srcId="{A562AF1E-F534-2345-8C5C-1BE036C5308A}" destId="{87C8D120-B8C3-8C40-86C5-6C64FCE18EC6}" srcOrd="5" destOrd="0" presId="urn:microsoft.com/office/officeart/2008/layout/LinedList"/>
    <dgm:cxn modelId="{B054F3D2-7748-6548-BE32-B6275C14B4C5}" type="presParOf" srcId="{87C8D120-B8C3-8C40-86C5-6C64FCE18EC6}" destId="{83863ACD-D8AB-3D4B-98EF-F45BF0984C7B}" srcOrd="0" destOrd="0" presId="urn:microsoft.com/office/officeart/2008/layout/LinedList"/>
    <dgm:cxn modelId="{169F9D93-F501-DA4D-BF51-64ABD772BEEA}" type="presParOf" srcId="{87C8D120-B8C3-8C40-86C5-6C64FCE18EC6}" destId="{CDBA04B0-D50C-9441-9699-4CCDD9B101E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DFE332-5B6D-40FB-B09B-B831B2C109A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CAF61B2-6A12-4025-B228-E04B6B33B0D6}">
      <dgm:prSet/>
      <dgm:spPr/>
      <dgm:t>
        <a:bodyPr/>
        <a:lstStyle/>
        <a:p>
          <a:r>
            <a:rPr lang="nl-NL"/>
            <a:t>Om op een goede manier te sporten of trainen kennen we 5 Grond motorische eigenschappen </a:t>
          </a:r>
          <a:endParaRPr lang="en-US"/>
        </a:p>
      </dgm:t>
    </dgm:pt>
    <dgm:pt modelId="{DFE9184E-6544-4704-9BEF-2332C0C85997}" type="parTrans" cxnId="{88F80E77-1B95-4249-B571-8F9ADC00ABC6}">
      <dgm:prSet/>
      <dgm:spPr/>
      <dgm:t>
        <a:bodyPr/>
        <a:lstStyle/>
        <a:p>
          <a:endParaRPr lang="en-US"/>
        </a:p>
      </dgm:t>
    </dgm:pt>
    <dgm:pt modelId="{742D7012-4FC1-43D7-A77D-636B0595C139}" type="sibTrans" cxnId="{88F80E77-1B95-4249-B571-8F9ADC00ABC6}">
      <dgm:prSet/>
      <dgm:spPr/>
      <dgm:t>
        <a:bodyPr/>
        <a:lstStyle/>
        <a:p>
          <a:endParaRPr lang="en-US"/>
        </a:p>
      </dgm:t>
    </dgm:pt>
    <dgm:pt modelId="{8E9BAA7C-5133-4E6A-8A31-2FEED960BF7C}">
      <dgm:prSet/>
      <dgm:spPr/>
      <dgm:t>
        <a:bodyPr/>
        <a:lstStyle/>
        <a:p>
          <a:r>
            <a:rPr lang="nl-NL" dirty="0"/>
            <a:t>Coördinatie </a:t>
          </a:r>
          <a:endParaRPr lang="en-US" dirty="0"/>
        </a:p>
      </dgm:t>
    </dgm:pt>
    <dgm:pt modelId="{12847632-843C-4F46-BE57-255E896F84D1}" type="parTrans" cxnId="{A72E6B1C-77A6-43BB-A493-84AA5FBB5B81}">
      <dgm:prSet/>
      <dgm:spPr/>
      <dgm:t>
        <a:bodyPr/>
        <a:lstStyle/>
        <a:p>
          <a:endParaRPr lang="en-US"/>
        </a:p>
      </dgm:t>
    </dgm:pt>
    <dgm:pt modelId="{0B848A53-6C91-41FD-B418-0C5D6D4F8ABF}" type="sibTrans" cxnId="{A72E6B1C-77A6-43BB-A493-84AA5FBB5B81}">
      <dgm:prSet/>
      <dgm:spPr/>
      <dgm:t>
        <a:bodyPr/>
        <a:lstStyle/>
        <a:p>
          <a:endParaRPr lang="en-US"/>
        </a:p>
      </dgm:t>
    </dgm:pt>
    <dgm:pt modelId="{2DA6E236-8608-4F72-A1C4-FC55D3A8DE06}">
      <dgm:prSet/>
      <dgm:spPr/>
      <dgm:t>
        <a:bodyPr/>
        <a:lstStyle/>
        <a:p>
          <a:r>
            <a:rPr lang="nl-NL" dirty="0"/>
            <a:t>Lenigheid </a:t>
          </a:r>
          <a:endParaRPr lang="en-US" dirty="0"/>
        </a:p>
      </dgm:t>
    </dgm:pt>
    <dgm:pt modelId="{199C2148-C0C4-4EB2-BD13-94C65BA4F72A}" type="parTrans" cxnId="{07DAF890-0190-4B89-9EA0-7757DCB0354A}">
      <dgm:prSet/>
      <dgm:spPr/>
      <dgm:t>
        <a:bodyPr/>
        <a:lstStyle/>
        <a:p>
          <a:endParaRPr lang="en-US"/>
        </a:p>
      </dgm:t>
    </dgm:pt>
    <dgm:pt modelId="{30005841-944D-4E47-BEF8-1FE7E6A5C950}" type="sibTrans" cxnId="{07DAF890-0190-4B89-9EA0-7757DCB0354A}">
      <dgm:prSet/>
      <dgm:spPr/>
      <dgm:t>
        <a:bodyPr/>
        <a:lstStyle/>
        <a:p>
          <a:endParaRPr lang="en-US"/>
        </a:p>
      </dgm:t>
    </dgm:pt>
    <dgm:pt modelId="{085C41D5-B186-48F3-BD19-BFD8D3461443}">
      <dgm:prSet/>
      <dgm:spPr/>
      <dgm:t>
        <a:bodyPr/>
        <a:lstStyle/>
        <a:p>
          <a:r>
            <a:rPr lang="nl-NL" dirty="0"/>
            <a:t>Uithoudingsvermogen </a:t>
          </a:r>
          <a:endParaRPr lang="en-US" dirty="0"/>
        </a:p>
      </dgm:t>
    </dgm:pt>
    <dgm:pt modelId="{D2BF6C16-529D-447C-8D3E-36E39D7E5B05}" type="parTrans" cxnId="{3CBC5564-74D9-4515-88D8-D4A7023E3936}">
      <dgm:prSet/>
      <dgm:spPr/>
      <dgm:t>
        <a:bodyPr/>
        <a:lstStyle/>
        <a:p>
          <a:endParaRPr lang="en-US"/>
        </a:p>
      </dgm:t>
    </dgm:pt>
    <dgm:pt modelId="{372C234E-57DB-4A1F-8D9C-5BCCD34EC9F4}" type="sibTrans" cxnId="{3CBC5564-74D9-4515-88D8-D4A7023E3936}">
      <dgm:prSet/>
      <dgm:spPr/>
      <dgm:t>
        <a:bodyPr/>
        <a:lstStyle/>
        <a:p>
          <a:endParaRPr lang="en-US"/>
        </a:p>
      </dgm:t>
    </dgm:pt>
    <dgm:pt modelId="{3B70718E-2AF8-4633-892B-3A51D9FAC5D8}">
      <dgm:prSet/>
      <dgm:spPr/>
      <dgm:t>
        <a:bodyPr/>
        <a:lstStyle/>
        <a:p>
          <a:r>
            <a:rPr lang="nl-NL" dirty="0"/>
            <a:t>Kracht</a:t>
          </a:r>
          <a:endParaRPr lang="en-US" dirty="0"/>
        </a:p>
      </dgm:t>
    </dgm:pt>
    <dgm:pt modelId="{8F829711-15BE-4247-AC76-DCD597082EE7}" type="parTrans" cxnId="{2DC1C627-4A12-44B6-9CAD-CF61CC5FA232}">
      <dgm:prSet/>
      <dgm:spPr/>
      <dgm:t>
        <a:bodyPr/>
        <a:lstStyle/>
        <a:p>
          <a:endParaRPr lang="en-US"/>
        </a:p>
      </dgm:t>
    </dgm:pt>
    <dgm:pt modelId="{3CDAB338-D677-4A2E-A928-ADA1073BB624}" type="sibTrans" cxnId="{2DC1C627-4A12-44B6-9CAD-CF61CC5FA232}">
      <dgm:prSet/>
      <dgm:spPr/>
      <dgm:t>
        <a:bodyPr/>
        <a:lstStyle/>
        <a:p>
          <a:endParaRPr lang="en-US"/>
        </a:p>
      </dgm:t>
    </dgm:pt>
    <dgm:pt modelId="{5900E436-841D-48FD-93F2-840907125A0F}">
      <dgm:prSet/>
      <dgm:spPr/>
      <dgm:t>
        <a:bodyPr/>
        <a:lstStyle/>
        <a:p>
          <a:r>
            <a:rPr lang="nl-NL" dirty="0"/>
            <a:t>Snelheid </a:t>
          </a:r>
          <a:endParaRPr lang="en-US" dirty="0"/>
        </a:p>
      </dgm:t>
    </dgm:pt>
    <dgm:pt modelId="{E0F03F43-3B4C-491D-A0AF-3AADDC134CDE}" type="parTrans" cxnId="{48A4716B-8069-48D5-9C42-9C1EAA8B3DA6}">
      <dgm:prSet/>
      <dgm:spPr/>
      <dgm:t>
        <a:bodyPr/>
        <a:lstStyle/>
        <a:p>
          <a:endParaRPr lang="en-US"/>
        </a:p>
      </dgm:t>
    </dgm:pt>
    <dgm:pt modelId="{B197737E-1E2B-44C1-8AF9-199933632B16}" type="sibTrans" cxnId="{48A4716B-8069-48D5-9C42-9C1EAA8B3DA6}">
      <dgm:prSet/>
      <dgm:spPr/>
      <dgm:t>
        <a:bodyPr/>
        <a:lstStyle/>
        <a:p>
          <a:endParaRPr lang="en-US"/>
        </a:p>
      </dgm:t>
    </dgm:pt>
    <dgm:pt modelId="{D11453A3-DE1D-E147-ABF6-22FC84DAED34}" type="pres">
      <dgm:prSet presAssocID="{25DFE332-5B6D-40FB-B09B-B831B2C109A7}" presName="linear" presStyleCnt="0">
        <dgm:presLayoutVars>
          <dgm:animLvl val="lvl"/>
          <dgm:resizeHandles val="exact"/>
        </dgm:presLayoutVars>
      </dgm:prSet>
      <dgm:spPr/>
    </dgm:pt>
    <dgm:pt modelId="{79A9EB40-1CE8-FA48-B627-00D0E2851E9F}" type="pres">
      <dgm:prSet presAssocID="{1CAF61B2-6A12-4025-B228-E04B6B33B0D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B70AD22-CCD2-EB4C-AF7F-36EBECB8057D}" type="pres">
      <dgm:prSet presAssocID="{1CAF61B2-6A12-4025-B228-E04B6B33B0D6}" presName="childText" presStyleLbl="revTx" presStyleIdx="0" presStyleCnt="1" custLinFactNeighborY="403">
        <dgm:presLayoutVars>
          <dgm:bulletEnabled val="1"/>
        </dgm:presLayoutVars>
      </dgm:prSet>
      <dgm:spPr/>
    </dgm:pt>
  </dgm:ptLst>
  <dgm:cxnLst>
    <dgm:cxn modelId="{F3520A06-6CE3-454C-9CFB-62AAD784D376}" type="presOf" srcId="{25DFE332-5B6D-40FB-B09B-B831B2C109A7}" destId="{D11453A3-DE1D-E147-ABF6-22FC84DAED34}" srcOrd="0" destOrd="0" presId="urn:microsoft.com/office/officeart/2005/8/layout/vList2"/>
    <dgm:cxn modelId="{C7A77411-42DB-B542-A148-E22336070826}" type="presOf" srcId="{5900E436-841D-48FD-93F2-840907125A0F}" destId="{AB70AD22-CCD2-EB4C-AF7F-36EBECB8057D}" srcOrd="0" destOrd="4" presId="urn:microsoft.com/office/officeart/2005/8/layout/vList2"/>
    <dgm:cxn modelId="{A72E6B1C-77A6-43BB-A493-84AA5FBB5B81}" srcId="{1CAF61B2-6A12-4025-B228-E04B6B33B0D6}" destId="{8E9BAA7C-5133-4E6A-8A31-2FEED960BF7C}" srcOrd="0" destOrd="0" parTransId="{12847632-843C-4F46-BE57-255E896F84D1}" sibTransId="{0B848A53-6C91-41FD-B418-0C5D6D4F8ABF}"/>
    <dgm:cxn modelId="{2DC1C627-4A12-44B6-9CAD-CF61CC5FA232}" srcId="{1CAF61B2-6A12-4025-B228-E04B6B33B0D6}" destId="{3B70718E-2AF8-4633-892B-3A51D9FAC5D8}" srcOrd="3" destOrd="0" parTransId="{8F829711-15BE-4247-AC76-DCD597082EE7}" sibTransId="{3CDAB338-D677-4A2E-A928-ADA1073BB624}"/>
    <dgm:cxn modelId="{6DEAE92F-DDF0-2146-B31E-5C0BD0FF3FEB}" type="presOf" srcId="{2DA6E236-8608-4F72-A1C4-FC55D3A8DE06}" destId="{AB70AD22-CCD2-EB4C-AF7F-36EBECB8057D}" srcOrd="0" destOrd="1" presId="urn:microsoft.com/office/officeart/2005/8/layout/vList2"/>
    <dgm:cxn modelId="{6499E759-29D7-3A46-BD39-218CD419C75E}" type="presOf" srcId="{8E9BAA7C-5133-4E6A-8A31-2FEED960BF7C}" destId="{AB70AD22-CCD2-EB4C-AF7F-36EBECB8057D}" srcOrd="0" destOrd="0" presId="urn:microsoft.com/office/officeart/2005/8/layout/vList2"/>
    <dgm:cxn modelId="{3CBC5564-74D9-4515-88D8-D4A7023E3936}" srcId="{1CAF61B2-6A12-4025-B228-E04B6B33B0D6}" destId="{085C41D5-B186-48F3-BD19-BFD8D3461443}" srcOrd="2" destOrd="0" parTransId="{D2BF6C16-529D-447C-8D3E-36E39D7E5B05}" sibTransId="{372C234E-57DB-4A1F-8D9C-5BCCD34EC9F4}"/>
    <dgm:cxn modelId="{48A4716B-8069-48D5-9C42-9C1EAA8B3DA6}" srcId="{1CAF61B2-6A12-4025-B228-E04B6B33B0D6}" destId="{5900E436-841D-48FD-93F2-840907125A0F}" srcOrd="4" destOrd="0" parTransId="{E0F03F43-3B4C-491D-A0AF-3AADDC134CDE}" sibTransId="{B197737E-1E2B-44C1-8AF9-199933632B16}"/>
    <dgm:cxn modelId="{88F80E77-1B95-4249-B571-8F9ADC00ABC6}" srcId="{25DFE332-5B6D-40FB-B09B-B831B2C109A7}" destId="{1CAF61B2-6A12-4025-B228-E04B6B33B0D6}" srcOrd="0" destOrd="0" parTransId="{DFE9184E-6544-4704-9BEF-2332C0C85997}" sibTransId="{742D7012-4FC1-43D7-A77D-636B0595C139}"/>
    <dgm:cxn modelId="{91983977-BA00-5D4D-90F9-85E5F9C91AB6}" type="presOf" srcId="{3B70718E-2AF8-4633-892B-3A51D9FAC5D8}" destId="{AB70AD22-CCD2-EB4C-AF7F-36EBECB8057D}" srcOrd="0" destOrd="3" presId="urn:microsoft.com/office/officeart/2005/8/layout/vList2"/>
    <dgm:cxn modelId="{07DAF890-0190-4B89-9EA0-7757DCB0354A}" srcId="{1CAF61B2-6A12-4025-B228-E04B6B33B0D6}" destId="{2DA6E236-8608-4F72-A1C4-FC55D3A8DE06}" srcOrd="1" destOrd="0" parTransId="{199C2148-C0C4-4EB2-BD13-94C65BA4F72A}" sibTransId="{30005841-944D-4E47-BEF8-1FE7E6A5C950}"/>
    <dgm:cxn modelId="{99F9A7E2-F7D8-AD40-A2A8-22D51E5E5325}" type="presOf" srcId="{1CAF61B2-6A12-4025-B228-E04B6B33B0D6}" destId="{79A9EB40-1CE8-FA48-B627-00D0E2851E9F}" srcOrd="0" destOrd="0" presId="urn:microsoft.com/office/officeart/2005/8/layout/vList2"/>
    <dgm:cxn modelId="{D6EEAEF4-6015-F24F-BE27-86FC041AD4EA}" type="presOf" srcId="{085C41D5-B186-48F3-BD19-BFD8D3461443}" destId="{AB70AD22-CCD2-EB4C-AF7F-36EBECB8057D}" srcOrd="0" destOrd="2" presId="urn:microsoft.com/office/officeart/2005/8/layout/vList2"/>
    <dgm:cxn modelId="{AF30C7D3-D130-DA48-B03F-DC5ECE85B232}" type="presParOf" srcId="{D11453A3-DE1D-E147-ABF6-22FC84DAED34}" destId="{79A9EB40-1CE8-FA48-B627-00D0E2851E9F}" srcOrd="0" destOrd="0" presId="urn:microsoft.com/office/officeart/2005/8/layout/vList2"/>
    <dgm:cxn modelId="{62BD16CF-4818-BF45-97C5-863E469C3789}" type="presParOf" srcId="{D11453A3-DE1D-E147-ABF6-22FC84DAED34}" destId="{AB70AD22-CCD2-EB4C-AF7F-36EBECB8057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70F438-C61D-41AE-96D5-892365C29657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CEBA47C-4ED9-43C1-8493-D3A15A0F6B92}">
      <dgm:prSet/>
      <dgm:spPr/>
      <dgm:t>
        <a:bodyPr/>
        <a:lstStyle/>
        <a:p>
          <a:r>
            <a:rPr lang="nl-NL"/>
            <a:t>Warming up</a:t>
          </a:r>
          <a:endParaRPr lang="en-US"/>
        </a:p>
      </dgm:t>
    </dgm:pt>
    <dgm:pt modelId="{EF9F97F6-43D4-43C9-9354-D2C6BC084825}" type="parTrans" cxnId="{9E386D80-A470-428E-AFDA-74422BE75E84}">
      <dgm:prSet/>
      <dgm:spPr/>
      <dgm:t>
        <a:bodyPr/>
        <a:lstStyle/>
        <a:p>
          <a:endParaRPr lang="en-US"/>
        </a:p>
      </dgm:t>
    </dgm:pt>
    <dgm:pt modelId="{7104AC17-EA8A-4043-BCDC-F63BE61E8AC8}" type="sibTrans" cxnId="{9E386D80-A470-428E-AFDA-74422BE75E84}">
      <dgm:prSet/>
      <dgm:spPr/>
      <dgm:t>
        <a:bodyPr/>
        <a:lstStyle/>
        <a:p>
          <a:endParaRPr lang="en-US"/>
        </a:p>
      </dgm:t>
    </dgm:pt>
    <dgm:pt modelId="{78B579B3-0F36-4942-997F-4D45C1D91315}">
      <dgm:prSet/>
      <dgm:spPr/>
      <dgm:t>
        <a:bodyPr/>
        <a:lstStyle/>
        <a:p>
          <a:r>
            <a:rPr lang="nl-NL"/>
            <a:t>Hoofdoefening </a:t>
          </a:r>
          <a:endParaRPr lang="en-US"/>
        </a:p>
      </dgm:t>
    </dgm:pt>
    <dgm:pt modelId="{6BA4F50A-D58D-4537-991C-B25FE94573CD}" type="parTrans" cxnId="{8793430E-BB4A-4F48-A051-8FEB339407F7}">
      <dgm:prSet/>
      <dgm:spPr/>
      <dgm:t>
        <a:bodyPr/>
        <a:lstStyle/>
        <a:p>
          <a:endParaRPr lang="en-US"/>
        </a:p>
      </dgm:t>
    </dgm:pt>
    <dgm:pt modelId="{AFFCC23C-DE77-4754-BA1E-DFD4C38B1755}" type="sibTrans" cxnId="{8793430E-BB4A-4F48-A051-8FEB339407F7}">
      <dgm:prSet/>
      <dgm:spPr/>
      <dgm:t>
        <a:bodyPr/>
        <a:lstStyle/>
        <a:p>
          <a:endParaRPr lang="en-US"/>
        </a:p>
      </dgm:t>
    </dgm:pt>
    <dgm:pt modelId="{96EC9F30-A638-4A72-B6D7-660D731B74EF}">
      <dgm:prSet/>
      <dgm:spPr/>
      <dgm:t>
        <a:bodyPr/>
        <a:lstStyle/>
        <a:p>
          <a:r>
            <a:rPr lang="nl-NL"/>
            <a:t>Cooling down </a:t>
          </a:r>
          <a:endParaRPr lang="en-US"/>
        </a:p>
      </dgm:t>
    </dgm:pt>
    <dgm:pt modelId="{9E2EA29E-7ED9-4BBD-B543-54304F1C2F7A}" type="parTrans" cxnId="{39AD6C45-DF7B-4ED3-AF62-0C20D7A7CC9B}">
      <dgm:prSet/>
      <dgm:spPr/>
      <dgm:t>
        <a:bodyPr/>
        <a:lstStyle/>
        <a:p>
          <a:endParaRPr lang="en-US"/>
        </a:p>
      </dgm:t>
    </dgm:pt>
    <dgm:pt modelId="{58A01238-E6B2-4A6A-9FE0-AE1AD9C5D774}" type="sibTrans" cxnId="{39AD6C45-DF7B-4ED3-AF62-0C20D7A7CC9B}">
      <dgm:prSet/>
      <dgm:spPr/>
      <dgm:t>
        <a:bodyPr/>
        <a:lstStyle/>
        <a:p>
          <a:endParaRPr lang="en-US"/>
        </a:p>
      </dgm:t>
    </dgm:pt>
    <dgm:pt modelId="{EE6E448D-6D6D-5C44-98AF-1335DCF36EB6}" type="pres">
      <dgm:prSet presAssocID="{5770F438-C61D-41AE-96D5-892365C2965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DA8DBA0-802C-1848-B0FC-958ED1616463}" type="pres">
      <dgm:prSet presAssocID="{5CEBA47C-4ED9-43C1-8493-D3A15A0F6B92}" presName="hierRoot1" presStyleCnt="0"/>
      <dgm:spPr/>
    </dgm:pt>
    <dgm:pt modelId="{1EBBCE28-E828-B641-8739-51592CF210E0}" type="pres">
      <dgm:prSet presAssocID="{5CEBA47C-4ED9-43C1-8493-D3A15A0F6B92}" presName="composite" presStyleCnt="0"/>
      <dgm:spPr/>
    </dgm:pt>
    <dgm:pt modelId="{895D8312-FEF1-E242-84C3-E9E84466E657}" type="pres">
      <dgm:prSet presAssocID="{5CEBA47C-4ED9-43C1-8493-D3A15A0F6B92}" presName="background" presStyleLbl="node0" presStyleIdx="0" presStyleCnt="3"/>
      <dgm:spPr/>
    </dgm:pt>
    <dgm:pt modelId="{F442B37A-BC70-DB4F-BEBA-530488C504E1}" type="pres">
      <dgm:prSet presAssocID="{5CEBA47C-4ED9-43C1-8493-D3A15A0F6B92}" presName="text" presStyleLbl="fgAcc0" presStyleIdx="0" presStyleCnt="3">
        <dgm:presLayoutVars>
          <dgm:chPref val="3"/>
        </dgm:presLayoutVars>
      </dgm:prSet>
      <dgm:spPr/>
    </dgm:pt>
    <dgm:pt modelId="{C8D24F58-9C55-0B43-8718-02207AE6A903}" type="pres">
      <dgm:prSet presAssocID="{5CEBA47C-4ED9-43C1-8493-D3A15A0F6B92}" presName="hierChild2" presStyleCnt="0"/>
      <dgm:spPr/>
    </dgm:pt>
    <dgm:pt modelId="{BC660BEA-D75E-854F-A0CF-3821F5F6FC07}" type="pres">
      <dgm:prSet presAssocID="{78B579B3-0F36-4942-997F-4D45C1D91315}" presName="hierRoot1" presStyleCnt="0"/>
      <dgm:spPr/>
    </dgm:pt>
    <dgm:pt modelId="{EDAD4578-7FEE-784C-A659-84F1A0F2B5F1}" type="pres">
      <dgm:prSet presAssocID="{78B579B3-0F36-4942-997F-4D45C1D91315}" presName="composite" presStyleCnt="0"/>
      <dgm:spPr/>
    </dgm:pt>
    <dgm:pt modelId="{C00F8B37-851D-7746-B46B-876415516626}" type="pres">
      <dgm:prSet presAssocID="{78B579B3-0F36-4942-997F-4D45C1D91315}" presName="background" presStyleLbl="node0" presStyleIdx="1" presStyleCnt="3"/>
      <dgm:spPr/>
    </dgm:pt>
    <dgm:pt modelId="{E98E6D74-EB67-7349-B064-75AD243F606F}" type="pres">
      <dgm:prSet presAssocID="{78B579B3-0F36-4942-997F-4D45C1D91315}" presName="text" presStyleLbl="fgAcc0" presStyleIdx="1" presStyleCnt="3">
        <dgm:presLayoutVars>
          <dgm:chPref val="3"/>
        </dgm:presLayoutVars>
      </dgm:prSet>
      <dgm:spPr/>
    </dgm:pt>
    <dgm:pt modelId="{CF38AE52-DECF-964D-8ADD-31AB75593556}" type="pres">
      <dgm:prSet presAssocID="{78B579B3-0F36-4942-997F-4D45C1D91315}" presName="hierChild2" presStyleCnt="0"/>
      <dgm:spPr/>
    </dgm:pt>
    <dgm:pt modelId="{68209C50-EE37-694B-B4DA-4DB5B5624CB6}" type="pres">
      <dgm:prSet presAssocID="{96EC9F30-A638-4A72-B6D7-660D731B74EF}" presName="hierRoot1" presStyleCnt="0"/>
      <dgm:spPr/>
    </dgm:pt>
    <dgm:pt modelId="{37E74646-C6AE-D548-B846-70FE362B29F0}" type="pres">
      <dgm:prSet presAssocID="{96EC9F30-A638-4A72-B6D7-660D731B74EF}" presName="composite" presStyleCnt="0"/>
      <dgm:spPr/>
    </dgm:pt>
    <dgm:pt modelId="{57FBA406-B7DA-5E4E-9EAC-F3DCE3EC7430}" type="pres">
      <dgm:prSet presAssocID="{96EC9F30-A638-4A72-B6D7-660D731B74EF}" presName="background" presStyleLbl="node0" presStyleIdx="2" presStyleCnt="3"/>
      <dgm:spPr/>
    </dgm:pt>
    <dgm:pt modelId="{91B607B0-6568-3942-8395-398C51A5E002}" type="pres">
      <dgm:prSet presAssocID="{96EC9F30-A638-4A72-B6D7-660D731B74EF}" presName="text" presStyleLbl="fgAcc0" presStyleIdx="2" presStyleCnt="3">
        <dgm:presLayoutVars>
          <dgm:chPref val="3"/>
        </dgm:presLayoutVars>
      </dgm:prSet>
      <dgm:spPr/>
    </dgm:pt>
    <dgm:pt modelId="{BB0DE411-4E50-7148-B8AF-FCA6458D9EBF}" type="pres">
      <dgm:prSet presAssocID="{96EC9F30-A638-4A72-B6D7-660D731B74EF}" presName="hierChild2" presStyleCnt="0"/>
      <dgm:spPr/>
    </dgm:pt>
  </dgm:ptLst>
  <dgm:cxnLst>
    <dgm:cxn modelId="{8793430E-BB4A-4F48-A051-8FEB339407F7}" srcId="{5770F438-C61D-41AE-96D5-892365C29657}" destId="{78B579B3-0F36-4942-997F-4D45C1D91315}" srcOrd="1" destOrd="0" parTransId="{6BA4F50A-D58D-4537-991C-B25FE94573CD}" sibTransId="{AFFCC23C-DE77-4754-BA1E-DFD4C38B1755}"/>
    <dgm:cxn modelId="{39AD6C45-DF7B-4ED3-AF62-0C20D7A7CC9B}" srcId="{5770F438-C61D-41AE-96D5-892365C29657}" destId="{96EC9F30-A638-4A72-B6D7-660D731B74EF}" srcOrd="2" destOrd="0" parTransId="{9E2EA29E-7ED9-4BBD-B543-54304F1C2F7A}" sibTransId="{58A01238-E6B2-4A6A-9FE0-AE1AD9C5D774}"/>
    <dgm:cxn modelId="{32DA2452-D934-2E44-8688-BDCDE403FF3F}" type="presOf" srcId="{96EC9F30-A638-4A72-B6D7-660D731B74EF}" destId="{91B607B0-6568-3942-8395-398C51A5E002}" srcOrd="0" destOrd="0" presId="urn:microsoft.com/office/officeart/2005/8/layout/hierarchy1"/>
    <dgm:cxn modelId="{D506BE55-D29E-DD40-ABE8-0DCF151F332C}" type="presOf" srcId="{78B579B3-0F36-4942-997F-4D45C1D91315}" destId="{E98E6D74-EB67-7349-B064-75AD243F606F}" srcOrd="0" destOrd="0" presId="urn:microsoft.com/office/officeart/2005/8/layout/hierarchy1"/>
    <dgm:cxn modelId="{9E386D80-A470-428E-AFDA-74422BE75E84}" srcId="{5770F438-C61D-41AE-96D5-892365C29657}" destId="{5CEBA47C-4ED9-43C1-8493-D3A15A0F6B92}" srcOrd="0" destOrd="0" parTransId="{EF9F97F6-43D4-43C9-9354-D2C6BC084825}" sibTransId="{7104AC17-EA8A-4043-BCDC-F63BE61E8AC8}"/>
    <dgm:cxn modelId="{D4D94AAD-C660-4D48-8683-17C93E7AADD9}" type="presOf" srcId="{5CEBA47C-4ED9-43C1-8493-D3A15A0F6B92}" destId="{F442B37A-BC70-DB4F-BEBA-530488C504E1}" srcOrd="0" destOrd="0" presId="urn:microsoft.com/office/officeart/2005/8/layout/hierarchy1"/>
    <dgm:cxn modelId="{6B25E6C0-61CF-194E-8AE6-BAE5A46A8555}" type="presOf" srcId="{5770F438-C61D-41AE-96D5-892365C29657}" destId="{EE6E448D-6D6D-5C44-98AF-1335DCF36EB6}" srcOrd="0" destOrd="0" presId="urn:microsoft.com/office/officeart/2005/8/layout/hierarchy1"/>
    <dgm:cxn modelId="{BEA88C33-5CEA-D84C-8C88-1055372BB5AC}" type="presParOf" srcId="{EE6E448D-6D6D-5C44-98AF-1335DCF36EB6}" destId="{ADA8DBA0-802C-1848-B0FC-958ED1616463}" srcOrd="0" destOrd="0" presId="urn:microsoft.com/office/officeart/2005/8/layout/hierarchy1"/>
    <dgm:cxn modelId="{3B53B02B-EA27-7E46-ADD4-71628A40B634}" type="presParOf" srcId="{ADA8DBA0-802C-1848-B0FC-958ED1616463}" destId="{1EBBCE28-E828-B641-8739-51592CF210E0}" srcOrd="0" destOrd="0" presId="urn:microsoft.com/office/officeart/2005/8/layout/hierarchy1"/>
    <dgm:cxn modelId="{1F39279B-924E-A243-B956-55076589CFE5}" type="presParOf" srcId="{1EBBCE28-E828-B641-8739-51592CF210E0}" destId="{895D8312-FEF1-E242-84C3-E9E84466E657}" srcOrd="0" destOrd="0" presId="urn:microsoft.com/office/officeart/2005/8/layout/hierarchy1"/>
    <dgm:cxn modelId="{4877F11B-46BB-F344-8C0B-FE32ABFD2A62}" type="presParOf" srcId="{1EBBCE28-E828-B641-8739-51592CF210E0}" destId="{F442B37A-BC70-DB4F-BEBA-530488C504E1}" srcOrd="1" destOrd="0" presId="urn:microsoft.com/office/officeart/2005/8/layout/hierarchy1"/>
    <dgm:cxn modelId="{991447A7-801F-E74C-9F5C-FC1EC0902BCD}" type="presParOf" srcId="{ADA8DBA0-802C-1848-B0FC-958ED1616463}" destId="{C8D24F58-9C55-0B43-8718-02207AE6A903}" srcOrd="1" destOrd="0" presId="urn:microsoft.com/office/officeart/2005/8/layout/hierarchy1"/>
    <dgm:cxn modelId="{257609D6-CAA6-B44E-B809-6A069CEE5E68}" type="presParOf" srcId="{EE6E448D-6D6D-5C44-98AF-1335DCF36EB6}" destId="{BC660BEA-D75E-854F-A0CF-3821F5F6FC07}" srcOrd="1" destOrd="0" presId="urn:microsoft.com/office/officeart/2005/8/layout/hierarchy1"/>
    <dgm:cxn modelId="{BC3A5904-5B8D-D742-899D-3221EEE0281D}" type="presParOf" srcId="{BC660BEA-D75E-854F-A0CF-3821F5F6FC07}" destId="{EDAD4578-7FEE-784C-A659-84F1A0F2B5F1}" srcOrd="0" destOrd="0" presId="urn:microsoft.com/office/officeart/2005/8/layout/hierarchy1"/>
    <dgm:cxn modelId="{434B668F-9036-DA44-9388-A4027F2953EF}" type="presParOf" srcId="{EDAD4578-7FEE-784C-A659-84F1A0F2B5F1}" destId="{C00F8B37-851D-7746-B46B-876415516626}" srcOrd="0" destOrd="0" presId="urn:microsoft.com/office/officeart/2005/8/layout/hierarchy1"/>
    <dgm:cxn modelId="{BA32B07A-6F8B-0B4C-BDF8-01137C182A28}" type="presParOf" srcId="{EDAD4578-7FEE-784C-A659-84F1A0F2B5F1}" destId="{E98E6D74-EB67-7349-B064-75AD243F606F}" srcOrd="1" destOrd="0" presId="urn:microsoft.com/office/officeart/2005/8/layout/hierarchy1"/>
    <dgm:cxn modelId="{0951E9E7-2A19-D445-AD69-74EC81A52CD1}" type="presParOf" srcId="{BC660BEA-D75E-854F-A0CF-3821F5F6FC07}" destId="{CF38AE52-DECF-964D-8ADD-31AB75593556}" srcOrd="1" destOrd="0" presId="urn:microsoft.com/office/officeart/2005/8/layout/hierarchy1"/>
    <dgm:cxn modelId="{C0E34B06-2246-D24A-9802-C2D095DD89F6}" type="presParOf" srcId="{EE6E448D-6D6D-5C44-98AF-1335DCF36EB6}" destId="{68209C50-EE37-694B-B4DA-4DB5B5624CB6}" srcOrd="2" destOrd="0" presId="urn:microsoft.com/office/officeart/2005/8/layout/hierarchy1"/>
    <dgm:cxn modelId="{7AD2B96E-CF1D-2040-8614-66D7D56A2DCC}" type="presParOf" srcId="{68209C50-EE37-694B-B4DA-4DB5B5624CB6}" destId="{37E74646-C6AE-D548-B846-70FE362B29F0}" srcOrd="0" destOrd="0" presId="urn:microsoft.com/office/officeart/2005/8/layout/hierarchy1"/>
    <dgm:cxn modelId="{54C74A67-EF60-734B-8573-01875440FC52}" type="presParOf" srcId="{37E74646-C6AE-D548-B846-70FE362B29F0}" destId="{57FBA406-B7DA-5E4E-9EAC-F3DCE3EC7430}" srcOrd="0" destOrd="0" presId="urn:microsoft.com/office/officeart/2005/8/layout/hierarchy1"/>
    <dgm:cxn modelId="{4D2896D8-4ADA-374D-A825-48CBA1F9F76A}" type="presParOf" srcId="{37E74646-C6AE-D548-B846-70FE362B29F0}" destId="{91B607B0-6568-3942-8395-398C51A5E002}" srcOrd="1" destOrd="0" presId="urn:microsoft.com/office/officeart/2005/8/layout/hierarchy1"/>
    <dgm:cxn modelId="{74A08CF3-776C-2344-A1D2-0655235A37F7}" type="presParOf" srcId="{68209C50-EE37-694B-B4DA-4DB5B5624CB6}" destId="{BB0DE411-4E50-7148-B8AF-FCA6458D9EB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E73556-6224-4763-98AF-97078DF322D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CF01EED-70BE-4933-A8CA-3B05DACCB826}">
      <dgm:prSet/>
      <dgm:spPr/>
      <dgm:t>
        <a:bodyPr/>
        <a:lstStyle/>
        <a:p>
          <a:r>
            <a:rPr lang="nl-NL" dirty="0"/>
            <a:t>Op niveau </a:t>
          </a:r>
        </a:p>
      </dgm:t>
    </dgm:pt>
    <dgm:pt modelId="{9E3893B1-1E89-4E8F-959C-9DC90B927C8A}" type="parTrans" cxnId="{2D5C5E77-77CF-4225-8ADD-5571C0BFBCEB}">
      <dgm:prSet/>
      <dgm:spPr/>
      <dgm:t>
        <a:bodyPr/>
        <a:lstStyle/>
        <a:p>
          <a:endParaRPr lang="en-US"/>
        </a:p>
      </dgm:t>
    </dgm:pt>
    <dgm:pt modelId="{33840B9C-C229-435A-86BD-D24565B19940}" type="sibTrans" cxnId="{2D5C5E77-77CF-4225-8ADD-5571C0BFBCEB}">
      <dgm:prSet/>
      <dgm:spPr/>
      <dgm:t>
        <a:bodyPr/>
        <a:lstStyle/>
        <a:p>
          <a:endParaRPr lang="en-US"/>
        </a:p>
      </dgm:t>
    </dgm:pt>
    <dgm:pt modelId="{94DD9A5D-669B-4650-8275-581A8146F11C}">
      <dgm:prSet/>
      <dgm:spPr/>
      <dgm:t>
        <a:bodyPr/>
        <a:lstStyle/>
        <a:p>
          <a:r>
            <a:rPr lang="nl-NL"/>
            <a:t>Omgeving </a:t>
          </a:r>
          <a:endParaRPr lang="en-US"/>
        </a:p>
      </dgm:t>
    </dgm:pt>
    <dgm:pt modelId="{6DBBBB93-E5D1-4BD9-A618-F18663748098}" type="parTrans" cxnId="{25278515-C8AB-4123-A367-B4162AF3F22C}">
      <dgm:prSet/>
      <dgm:spPr/>
      <dgm:t>
        <a:bodyPr/>
        <a:lstStyle/>
        <a:p>
          <a:endParaRPr lang="en-US"/>
        </a:p>
      </dgm:t>
    </dgm:pt>
    <dgm:pt modelId="{82D8843D-602D-4BD7-8797-B5116A87FC80}" type="sibTrans" cxnId="{25278515-C8AB-4123-A367-B4162AF3F22C}">
      <dgm:prSet/>
      <dgm:spPr/>
      <dgm:t>
        <a:bodyPr/>
        <a:lstStyle/>
        <a:p>
          <a:endParaRPr lang="en-US"/>
        </a:p>
      </dgm:t>
    </dgm:pt>
    <dgm:pt modelId="{43E004A8-80F3-47EF-A510-A9800F52F93C}">
      <dgm:prSet/>
      <dgm:spPr/>
      <dgm:t>
        <a:bodyPr/>
        <a:lstStyle/>
        <a:p>
          <a:r>
            <a:rPr lang="nl-NL"/>
            <a:t>Materialen </a:t>
          </a:r>
          <a:endParaRPr lang="en-US"/>
        </a:p>
      </dgm:t>
    </dgm:pt>
    <dgm:pt modelId="{193E8A61-C12D-434E-8EBA-458898055611}" type="parTrans" cxnId="{8F686551-A04C-4F66-9AAB-59F2BD683A3B}">
      <dgm:prSet/>
      <dgm:spPr/>
      <dgm:t>
        <a:bodyPr/>
        <a:lstStyle/>
        <a:p>
          <a:endParaRPr lang="en-US"/>
        </a:p>
      </dgm:t>
    </dgm:pt>
    <dgm:pt modelId="{37F608F9-0791-4D57-B55C-85AFAF395F46}" type="sibTrans" cxnId="{8F686551-A04C-4F66-9AAB-59F2BD683A3B}">
      <dgm:prSet/>
      <dgm:spPr/>
      <dgm:t>
        <a:bodyPr/>
        <a:lstStyle/>
        <a:p>
          <a:endParaRPr lang="en-US"/>
        </a:p>
      </dgm:t>
    </dgm:pt>
    <dgm:pt modelId="{B8C7A52C-1D89-4813-9888-52C6BE9DE0C6}">
      <dgm:prSet/>
      <dgm:spPr/>
      <dgm:t>
        <a:bodyPr/>
        <a:lstStyle/>
        <a:p>
          <a:r>
            <a:rPr lang="nl-NL"/>
            <a:t>Ruimte </a:t>
          </a:r>
          <a:endParaRPr lang="en-US"/>
        </a:p>
      </dgm:t>
    </dgm:pt>
    <dgm:pt modelId="{93CB3F78-2E2C-4B0A-B6A8-6746D8B4549C}" type="parTrans" cxnId="{76B89955-DF80-4A61-BCAC-3959D902B536}">
      <dgm:prSet/>
      <dgm:spPr/>
      <dgm:t>
        <a:bodyPr/>
        <a:lstStyle/>
        <a:p>
          <a:endParaRPr lang="en-US"/>
        </a:p>
      </dgm:t>
    </dgm:pt>
    <dgm:pt modelId="{FD0947A0-2310-40C5-A95F-558922DF7A3C}" type="sibTrans" cxnId="{76B89955-DF80-4A61-BCAC-3959D902B536}">
      <dgm:prSet/>
      <dgm:spPr/>
      <dgm:t>
        <a:bodyPr/>
        <a:lstStyle/>
        <a:p>
          <a:endParaRPr lang="en-US"/>
        </a:p>
      </dgm:t>
    </dgm:pt>
    <dgm:pt modelId="{C2EEE84E-A9C0-47C7-BF80-ACF3EC0FEF7D}" type="pres">
      <dgm:prSet presAssocID="{BBE73556-6224-4763-98AF-97078DF322DE}" presName="root" presStyleCnt="0">
        <dgm:presLayoutVars>
          <dgm:dir/>
          <dgm:resizeHandles val="exact"/>
        </dgm:presLayoutVars>
      </dgm:prSet>
      <dgm:spPr/>
    </dgm:pt>
    <dgm:pt modelId="{57CA0DA1-98D4-4F43-8D0B-B7A09D8112E2}" type="pres">
      <dgm:prSet presAssocID="{ECF01EED-70BE-4933-A8CA-3B05DACCB826}" presName="compNode" presStyleCnt="0"/>
      <dgm:spPr/>
    </dgm:pt>
    <dgm:pt modelId="{B7120E0A-80BF-4820-9BBD-4738711242E7}" type="pres">
      <dgm:prSet presAssocID="{ECF01EED-70BE-4933-A8CA-3B05DACCB826}" presName="bgRect" presStyleLbl="bgShp" presStyleIdx="0" presStyleCnt="4"/>
      <dgm:spPr/>
    </dgm:pt>
    <dgm:pt modelId="{3370F378-DA06-40B0-92D2-4C65C61868F6}" type="pres">
      <dgm:prSet presAssocID="{ECF01EED-70BE-4933-A8CA-3B05DACCB82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bruiker"/>
        </a:ext>
      </dgm:extLst>
    </dgm:pt>
    <dgm:pt modelId="{2C30A32A-2CFE-49D3-A431-DD66537DEAD2}" type="pres">
      <dgm:prSet presAssocID="{ECF01EED-70BE-4933-A8CA-3B05DACCB826}" presName="spaceRect" presStyleCnt="0"/>
      <dgm:spPr/>
    </dgm:pt>
    <dgm:pt modelId="{0CDD3A76-F073-439D-A13F-55D7D85D59B3}" type="pres">
      <dgm:prSet presAssocID="{ECF01EED-70BE-4933-A8CA-3B05DACCB826}" presName="parTx" presStyleLbl="revTx" presStyleIdx="0" presStyleCnt="4">
        <dgm:presLayoutVars>
          <dgm:chMax val="0"/>
          <dgm:chPref val="0"/>
        </dgm:presLayoutVars>
      </dgm:prSet>
      <dgm:spPr/>
    </dgm:pt>
    <dgm:pt modelId="{F42E8E5D-D912-40EC-8673-E700ACE1B171}" type="pres">
      <dgm:prSet presAssocID="{33840B9C-C229-435A-86BD-D24565B19940}" presName="sibTrans" presStyleCnt="0"/>
      <dgm:spPr/>
    </dgm:pt>
    <dgm:pt modelId="{ECAFB3D2-9539-414A-BFBA-C93B035C72F1}" type="pres">
      <dgm:prSet presAssocID="{94DD9A5D-669B-4650-8275-581A8146F11C}" presName="compNode" presStyleCnt="0"/>
      <dgm:spPr/>
    </dgm:pt>
    <dgm:pt modelId="{F8DFA213-FA91-4C81-B2DB-AED43E0C87D2}" type="pres">
      <dgm:prSet presAssocID="{94DD9A5D-669B-4650-8275-581A8146F11C}" presName="bgRect" presStyleLbl="bgShp" presStyleIdx="1" presStyleCnt="4"/>
      <dgm:spPr/>
    </dgm:pt>
    <dgm:pt modelId="{6D8F9599-B88E-437A-B2A8-79E8B290CB81}" type="pres">
      <dgm:prSet presAssocID="{94DD9A5D-669B-4650-8275-581A8146F11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C52A7CF2-7120-4F1C-AE67-B46734ED9E17}" type="pres">
      <dgm:prSet presAssocID="{94DD9A5D-669B-4650-8275-581A8146F11C}" presName="spaceRect" presStyleCnt="0"/>
      <dgm:spPr/>
    </dgm:pt>
    <dgm:pt modelId="{3F7F76E7-D77F-4DEC-BB27-A549C12F28A3}" type="pres">
      <dgm:prSet presAssocID="{94DD9A5D-669B-4650-8275-581A8146F11C}" presName="parTx" presStyleLbl="revTx" presStyleIdx="1" presStyleCnt="4">
        <dgm:presLayoutVars>
          <dgm:chMax val="0"/>
          <dgm:chPref val="0"/>
        </dgm:presLayoutVars>
      </dgm:prSet>
      <dgm:spPr/>
    </dgm:pt>
    <dgm:pt modelId="{45AF81CF-1161-492D-8DDE-848729839F68}" type="pres">
      <dgm:prSet presAssocID="{82D8843D-602D-4BD7-8797-B5116A87FC80}" presName="sibTrans" presStyleCnt="0"/>
      <dgm:spPr/>
    </dgm:pt>
    <dgm:pt modelId="{1BD1A84E-2608-44FE-8949-EB2B51762555}" type="pres">
      <dgm:prSet presAssocID="{43E004A8-80F3-47EF-A510-A9800F52F93C}" presName="compNode" presStyleCnt="0"/>
      <dgm:spPr/>
    </dgm:pt>
    <dgm:pt modelId="{6C2E3DAB-9A15-407B-8D99-627B10D77B2F}" type="pres">
      <dgm:prSet presAssocID="{43E004A8-80F3-47EF-A510-A9800F52F93C}" presName="bgRect" presStyleLbl="bgShp" presStyleIdx="2" presStyleCnt="4"/>
      <dgm:spPr/>
    </dgm:pt>
    <dgm:pt modelId="{AA889284-19BA-4038-9C10-BB6E929B04CB}" type="pres">
      <dgm:prSet presAssocID="{43E004A8-80F3-47EF-A510-A9800F52F93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ndstoffen"/>
        </a:ext>
      </dgm:extLst>
    </dgm:pt>
    <dgm:pt modelId="{A6A4F7D6-EA6E-4398-8DE8-D2F82ABD21E9}" type="pres">
      <dgm:prSet presAssocID="{43E004A8-80F3-47EF-A510-A9800F52F93C}" presName="spaceRect" presStyleCnt="0"/>
      <dgm:spPr/>
    </dgm:pt>
    <dgm:pt modelId="{B1E47E8D-2781-4817-9271-506856732212}" type="pres">
      <dgm:prSet presAssocID="{43E004A8-80F3-47EF-A510-A9800F52F93C}" presName="parTx" presStyleLbl="revTx" presStyleIdx="2" presStyleCnt="4">
        <dgm:presLayoutVars>
          <dgm:chMax val="0"/>
          <dgm:chPref val="0"/>
        </dgm:presLayoutVars>
      </dgm:prSet>
      <dgm:spPr/>
    </dgm:pt>
    <dgm:pt modelId="{E47C1510-52D7-41EB-9E56-AA147A851D40}" type="pres">
      <dgm:prSet presAssocID="{37F608F9-0791-4D57-B55C-85AFAF395F46}" presName="sibTrans" presStyleCnt="0"/>
      <dgm:spPr/>
    </dgm:pt>
    <dgm:pt modelId="{F00A123F-2EE0-4B09-925C-D182132E3EFC}" type="pres">
      <dgm:prSet presAssocID="{B8C7A52C-1D89-4813-9888-52C6BE9DE0C6}" presName="compNode" presStyleCnt="0"/>
      <dgm:spPr/>
    </dgm:pt>
    <dgm:pt modelId="{62A0DDBD-9BA0-4155-A1D1-C176815486F8}" type="pres">
      <dgm:prSet presAssocID="{B8C7A52C-1D89-4813-9888-52C6BE9DE0C6}" presName="bgRect" presStyleLbl="bgShp" presStyleIdx="3" presStyleCnt="4"/>
      <dgm:spPr/>
    </dgm:pt>
    <dgm:pt modelId="{709219A4-D2CA-4588-A807-9C46AFE02DD5}" type="pres">
      <dgm:prSet presAssocID="{B8C7A52C-1D89-4813-9888-52C6BE9DE0C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tronaut"/>
        </a:ext>
      </dgm:extLst>
    </dgm:pt>
    <dgm:pt modelId="{A7EAF1DF-72FE-4B8F-A33E-1EA3F2056F21}" type="pres">
      <dgm:prSet presAssocID="{B8C7A52C-1D89-4813-9888-52C6BE9DE0C6}" presName="spaceRect" presStyleCnt="0"/>
      <dgm:spPr/>
    </dgm:pt>
    <dgm:pt modelId="{0D6C8E55-8EE1-4110-AD10-CBEF7A65C211}" type="pres">
      <dgm:prSet presAssocID="{B8C7A52C-1D89-4813-9888-52C6BE9DE0C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493CA0C-EB87-4372-BABD-037153E55D75}" type="presOf" srcId="{BBE73556-6224-4763-98AF-97078DF322DE}" destId="{C2EEE84E-A9C0-47C7-BF80-ACF3EC0FEF7D}" srcOrd="0" destOrd="0" presId="urn:microsoft.com/office/officeart/2018/2/layout/IconVerticalSolidList"/>
    <dgm:cxn modelId="{C9A88911-F6EB-4514-A9EF-EF79B9721B31}" type="presOf" srcId="{B8C7A52C-1D89-4813-9888-52C6BE9DE0C6}" destId="{0D6C8E55-8EE1-4110-AD10-CBEF7A65C211}" srcOrd="0" destOrd="0" presId="urn:microsoft.com/office/officeart/2018/2/layout/IconVerticalSolidList"/>
    <dgm:cxn modelId="{25278515-C8AB-4123-A367-B4162AF3F22C}" srcId="{BBE73556-6224-4763-98AF-97078DF322DE}" destId="{94DD9A5D-669B-4650-8275-581A8146F11C}" srcOrd="1" destOrd="0" parTransId="{6DBBBB93-E5D1-4BD9-A618-F18663748098}" sibTransId="{82D8843D-602D-4BD7-8797-B5116A87FC80}"/>
    <dgm:cxn modelId="{16790739-68D3-4647-9FAD-F6F549F421D1}" type="presOf" srcId="{ECF01EED-70BE-4933-A8CA-3B05DACCB826}" destId="{0CDD3A76-F073-439D-A13F-55D7D85D59B3}" srcOrd="0" destOrd="0" presId="urn:microsoft.com/office/officeart/2018/2/layout/IconVerticalSolidList"/>
    <dgm:cxn modelId="{74C51D50-64D4-4E9E-A57F-40E3FC5D56A6}" type="presOf" srcId="{94DD9A5D-669B-4650-8275-581A8146F11C}" destId="{3F7F76E7-D77F-4DEC-BB27-A549C12F28A3}" srcOrd="0" destOrd="0" presId="urn:microsoft.com/office/officeart/2018/2/layout/IconVerticalSolidList"/>
    <dgm:cxn modelId="{8F686551-A04C-4F66-9AAB-59F2BD683A3B}" srcId="{BBE73556-6224-4763-98AF-97078DF322DE}" destId="{43E004A8-80F3-47EF-A510-A9800F52F93C}" srcOrd="2" destOrd="0" parTransId="{193E8A61-C12D-434E-8EBA-458898055611}" sibTransId="{37F608F9-0791-4D57-B55C-85AFAF395F46}"/>
    <dgm:cxn modelId="{76B89955-DF80-4A61-BCAC-3959D902B536}" srcId="{BBE73556-6224-4763-98AF-97078DF322DE}" destId="{B8C7A52C-1D89-4813-9888-52C6BE9DE0C6}" srcOrd="3" destOrd="0" parTransId="{93CB3F78-2E2C-4B0A-B6A8-6746D8B4549C}" sibTransId="{FD0947A0-2310-40C5-A95F-558922DF7A3C}"/>
    <dgm:cxn modelId="{B11F2A71-4088-4A21-AABC-A934D977FACC}" type="presOf" srcId="{43E004A8-80F3-47EF-A510-A9800F52F93C}" destId="{B1E47E8D-2781-4817-9271-506856732212}" srcOrd="0" destOrd="0" presId="urn:microsoft.com/office/officeart/2018/2/layout/IconVerticalSolidList"/>
    <dgm:cxn modelId="{2D5C5E77-77CF-4225-8ADD-5571C0BFBCEB}" srcId="{BBE73556-6224-4763-98AF-97078DF322DE}" destId="{ECF01EED-70BE-4933-A8CA-3B05DACCB826}" srcOrd="0" destOrd="0" parTransId="{9E3893B1-1E89-4E8F-959C-9DC90B927C8A}" sibTransId="{33840B9C-C229-435A-86BD-D24565B19940}"/>
    <dgm:cxn modelId="{BC46A1EE-13D4-43EB-865C-0CBB3386452C}" type="presParOf" srcId="{C2EEE84E-A9C0-47C7-BF80-ACF3EC0FEF7D}" destId="{57CA0DA1-98D4-4F43-8D0B-B7A09D8112E2}" srcOrd="0" destOrd="0" presId="urn:microsoft.com/office/officeart/2018/2/layout/IconVerticalSolidList"/>
    <dgm:cxn modelId="{16C22F64-C577-4E6B-AC81-627FA4CC16FD}" type="presParOf" srcId="{57CA0DA1-98D4-4F43-8D0B-B7A09D8112E2}" destId="{B7120E0A-80BF-4820-9BBD-4738711242E7}" srcOrd="0" destOrd="0" presId="urn:microsoft.com/office/officeart/2018/2/layout/IconVerticalSolidList"/>
    <dgm:cxn modelId="{A449FDA8-EDA6-4DE9-BABD-F7DC03DF1252}" type="presParOf" srcId="{57CA0DA1-98D4-4F43-8D0B-B7A09D8112E2}" destId="{3370F378-DA06-40B0-92D2-4C65C61868F6}" srcOrd="1" destOrd="0" presId="urn:microsoft.com/office/officeart/2018/2/layout/IconVerticalSolidList"/>
    <dgm:cxn modelId="{2276E480-BE2B-4638-BF43-8C6881BDFE6D}" type="presParOf" srcId="{57CA0DA1-98D4-4F43-8D0B-B7A09D8112E2}" destId="{2C30A32A-2CFE-49D3-A431-DD66537DEAD2}" srcOrd="2" destOrd="0" presId="urn:microsoft.com/office/officeart/2018/2/layout/IconVerticalSolidList"/>
    <dgm:cxn modelId="{CCF0517A-5DAA-4A37-8714-604F29745B88}" type="presParOf" srcId="{57CA0DA1-98D4-4F43-8D0B-B7A09D8112E2}" destId="{0CDD3A76-F073-439D-A13F-55D7D85D59B3}" srcOrd="3" destOrd="0" presId="urn:microsoft.com/office/officeart/2018/2/layout/IconVerticalSolidList"/>
    <dgm:cxn modelId="{D3ADBDA5-E83E-41B8-89D4-85223739990F}" type="presParOf" srcId="{C2EEE84E-A9C0-47C7-BF80-ACF3EC0FEF7D}" destId="{F42E8E5D-D912-40EC-8673-E700ACE1B171}" srcOrd="1" destOrd="0" presId="urn:microsoft.com/office/officeart/2018/2/layout/IconVerticalSolidList"/>
    <dgm:cxn modelId="{CA1D4318-FA09-4F26-8AE7-2B7710E8D9CE}" type="presParOf" srcId="{C2EEE84E-A9C0-47C7-BF80-ACF3EC0FEF7D}" destId="{ECAFB3D2-9539-414A-BFBA-C93B035C72F1}" srcOrd="2" destOrd="0" presId="urn:microsoft.com/office/officeart/2018/2/layout/IconVerticalSolidList"/>
    <dgm:cxn modelId="{9D921427-B494-4DD3-9FE3-ACDE4EFC002F}" type="presParOf" srcId="{ECAFB3D2-9539-414A-BFBA-C93B035C72F1}" destId="{F8DFA213-FA91-4C81-B2DB-AED43E0C87D2}" srcOrd="0" destOrd="0" presId="urn:microsoft.com/office/officeart/2018/2/layout/IconVerticalSolidList"/>
    <dgm:cxn modelId="{01361713-1DB0-412B-AE90-6C7BA5A25A5B}" type="presParOf" srcId="{ECAFB3D2-9539-414A-BFBA-C93B035C72F1}" destId="{6D8F9599-B88E-437A-B2A8-79E8B290CB81}" srcOrd="1" destOrd="0" presId="urn:microsoft.com/office/officeart/2018/2/layout/IconVerticalSolidList"/>
    <dgm:cxn modelId="{E24B02B2-2A6C-497A-A9A9-B33516720960}" type="presParOf" srcId="{ECAFB3D2-9539-414A-BFBA-C93B035C72F1}" destId="{C52A7CF2-7120-4F1C-AE67-B46734ED9E17}" srcOrd="2" destOrd="0" presId="urn:microsoft.com/office/officeart/2018/2/layout/IconVerticalSolidList"/>
    <dgm:cxn modelId="{84228A32-4BC7-4C0B-9B1E-8DA3B3585FB4}" type="presParOf" srcId="{ECAFB3D2-9539-414A-BFBA-C93B035C72F1}" destId="{3F7F76E7-D77F-4DEC-BB27-A549C12F28A3}" srcOrd="3" destOrd="0" presId="urn:microsoft.com/office/officeart/2018/2/layout/IconVerticalSolidList"/>
    <dgm:cxn modelId="{5FCDC22C-3CC4-4A79-89A5-ECA5117F3B8B}" type="presParOf" srcId="{C2EEE84E-A9C0-47C7-BF80-ACF3EC0FEF7D}" destId="{45AF81CF-1161-492D-8DDE-848729839F68}" srcOrd="3" destOrd="0" presId="urn:microsoft.com/office/officeart/2018/2/layout/IconVerticalSolidList"/>
    <dgm:cxn modelId="{5212EEEE-CCA4-499B-A6E2-94ABDBC551C3}" type="presParOf" srcId="{C2EEE84E-A9C0-47C7-BF80-ACF3EC0FEF7D}" destId="{1BD1A84E-2608-44FE-8949-EB2B51762555}" srcOrd="4" destOrd="0" presId="urn:microsoft.com/office/officeart/2018/2/layout/IconVerticalSolidList"/>
    <dgm:cxn modelId="{30BED705-CD24-4250-BF94-BA8E5BF5239A}" type="presParOf" srcId="{1BD1A84E-2608-44FE-8949-EB2B51762555}" destId="{6C2E3DAB-9A15-407B-8D99-627B10D77B2F}" srcOrd="0" destOrd="0" presId="urn:microsoft.com/office/officeart/2018/2/layout/IconVerticalSolidList"/>
    <dgm:cxn modelId="{CC48385A-98E9-4809-AB1A-5DB5F4C7836A}" type="presParOf" srcId="{1BD1A84E-2608-44FE-8949-EB2B51762555}" destId="{AA889284-19BA-4038-9C10-BB6E929B04CB}" srcOrd="1" destOrd="0" presId="urn:microsoft.com/office/officeart/2018/2/layout/IconVerticalSolidList"/>
    <dgm:cxn modelId="{C580EE30-616B-43FD-8513-CC4DF75686E0}" type="presParOf" srcId="{1BD1A84E-2608-44FE-8949-EB2B51762555}" destId="{A6A4F7D6-EA6E-4398-8DE8-D2F82ABD21E9}" srcOrd="2" destOrd="0" presId="urn:microsoft.com/office/officeart/2018/2/layout/IconVerticalSolidList"/>
    <dgm:cxn modelId="{2DE673CE-DEC8-4044-97F3-3D2F848779C3}" type="presParOf" srcId="{1BD1A84E-2608-44FE-8949-EB2B51762555}" destId="{B1E47E8D-2781-4817-9271-506856732212}" srcOrd="3" destOrd="0" presId="urn:microsoft.com/office/officeart/2018/2/layout/IconVerticalSolidList"/>
    <dgm:cxn modelId="{08D45AFE-5E47-44D4-85C0-808670300FCE}" type="presParOf" srcId="{C2EEE84E-A9C0-47C7-BF80-ACF3EC0FEF7D}" destId="{E47C1510-52D7-41EB-9E56-AA147A851D40}" srcOrd="5" destOrd="0" presId="urn:microsoft.com/office/officeart/2018/2/layout/IconVerticalSolidList"/>
    <dgm:cxn modelId="{D30B357C-152C-4381-B5F4-8AC771433505}" type="presParOf" srcId="{C2EEE84E-A9C0-47C7-BF80-ACF3EC0FEF7D}" destId="{F00A123F-2EE0-4B09-925C-D182132E3EFC}" srcOrd="6" destOrd="0" presId="urn:microsoft.com/office/officeart/2018/2/layout/IconVerticalSolidList"/>
    <dgm:cxn modelId="{C11800D8-558F-47A5-BC04-55FD5CE7DB5D}" type="presParOf" srcId="{F00A123F-2EE0-4B09-925C-D182132E3EFC}" destId="{62A0DDBD-9BA0-4155-A1D1-C176815486F8}" srcOrd="0" destOrd="0" presId="urn:microsoft.com/office/officeart/2018/2/layout/IconVerticalSolidList"/>
    <dgm:cxn modelId="{784618A6-E95D-4B80-961F-A798960C4F3B}" type="presParOf" srcId="{F00A123F-2EE0-4B09-925C-D182132E3EFC}" destId="{709219A4-D2CA-4588-A807-9C46AFE02DD5}" srcOrd="1" destOrd="0" presId="urn:microsoft.com/office/officeart/2018/2/layout/IconVerticalSolidList"/>
    <dgm:cxn modelId="{F1288095-DB0C-4C7C-B1C4-0223CDD2A8A9}" type="presParOf" srcId="{F00A123F-2EE0-4B09-925C-D182132E3EFC}" destId="{A7EAF1DF-72FE-4B8F-A33E-1EA3F2056F21}" srcOrd="2" destOrd="0" presId="urn:microsoft.com/office/officeart/2018/2/layout/IconVerticalSolidList"/>
    <dgm:cxn modelId="{A045C675-DF48-44CD-8A02-7FD0B9BD395F}" type="presParOf" srcId="{F00A123F-2EE0-4B09-925C-D182132E3EFC}" destId="{0D6C8E55-8EE1-4110-AD10-CBEF7A65C21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46AB90-0D13-4332-82A5-4A8AA196A2F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1879F9E3-ECB1-479B-BEB6-D6750F5F6A43}">
      <dgm:prSet/>
      <dgm:spPr/>
      <dgm:t>
        <a:bodyPr/>
        <a:lstStyle/>
        <a:p>
          <a:r>
            <a:rPr lang="nl-NL"/>
            <a:t>Welke materialen ga je gebruiken? </a:t>
          </a:r>
          <a:endParaRPr lang="en-US"/>
        </a:p>
      </dgm:t>
    </dgm:pt>
    <dgm:pt modelId="{D6F9B91C-D4C2-4191-BAC1-08908148EC05}" type="parTrans" cxnId="{58FC93C3-B98D-41CD-8485-F6E8BEC2E553}">
      <dgm:prSet/>
      <dgm:spPr/>
      <dgm:t>
        <a:bodyPr/>
        <a:lstStyle/>
        <a:p>
          <a:endParaRPr lang="en-US"/>
        </a:p>
      </dgm:t>
    </dgm:pt>
    <dgm:pt modelId="{24E78EB3-FE4C-43D5-B953-A503D9F5F9E4}" type="sibTrans" cxnId="{58FC93C3-B98D-41CD-8485-F6E8BEC2E553}">
      <dgm:prSet/>
      <dgm:spPr/>
      <dgm:t>
        <a:bodyPr/>
        <a:lstStyle/>
        <a:p>
          <a:endParaRPr lang="en-US"/>
        </a:p>
      </dgm:t>
    </dgm:pt>
    <dgm:pt modelId="{4B479AD9-453F-4316-A123-77062F8CBEBB}">
      <dgm:prSet/>
      <dgm:spPr/>
      <dgm:t>
        <a:bodyPr/>
        <a:lstStyle/>
        <a:p>
          <a:r>
            <a:rPr lang="nl-NL"/>
            <a:t>Hoe kom je aan de materialen? </a:t>
          </a:r>
          <a:endParaRPr lang="en-US"/>
        </a:p>
      </dgm:t>
    </dgm:pt>
    <dgm:pt modelId="{086A6996-668F-4B88-B46D-3F0C7B5F8CC2}" type="parTrans" cxnId="{01E8B426-6D52-406A-AC9A-294CFABF310E}">
      <dgm:prSet/>
      <dgm:spPr/>
      <dgm:t>
        <a:bodyPr/>
        <a:lstStyle/>
        <a:p>
          <a:endParaRPr lang="en-US"/>
        </a:p>
      </dgm:t>
    </dgm:pt>
    <dgm:pt modelId="{C9C1DCDA-6573-4505-BA40-DD9FA1488EB6}" type="sibTrans" cxnId="{01E8B426-6D52-406A-AC9A-294CFABF310E}">
      <dgm:prSet/>
      <dgm:spPr/>
      <dgm:t>
        <a:bodyPr/>
        <a:lstStyle/>
        <a:p>
          <a:endParaRPr lang="en-US"/>
        </a:p>
      </dgm:t>
    </dgm:pt>
    <dgm:pt modelId="{2844AF20-9649-4E15-A08F-5D260516F15E}">
      <dgm:prSet/>
      <dgm:spPr/>
      <dgm:t>
        <a:bodyPr/>
        <a:lstStyle/>
        <a:p>
          <a:r>
            <a:rPr lang="nl-NL"/>
            <a:t>Hoeveel van de materialen heb je nodig? </a:t>
          </a:r>
          <a:endParaRPr lang="en-US"/>
        </a:p>
      </dgm:t>
    </dgm:pt>
    <dgm:pt modelId="{EAB02EE2-A61E-4807-BC53-F0BB5199748E}" type="parTrans" cxnId="{5D0CBA72-B96E-4A4A-8B3E-755F15A23BDB}">
      <dgm:prSet/>
      <dgm:spPr/>
      <dgm:t>
        <a:bodyPr/>
        <a:lstStyle/>
        <a:p>
          <a:endParaRPr lang="en-US"/>
        </a:p>
      </dgm:t>
    </dgm:pt>
    <dgm:pt modelId="{C8B093CE-20A5-421E-B6C3-44489095F304}" type="sibTrans" cxnId="{5D0CBA72-B96E-4A4A-8B3E-755F15A23BDB}">
      <dgm:prSet/>
      <dgm:spPr/>
      <dgm:t>
        <a:bodyPr/>
        <a:lstStyle/>
        <a:p>
          <a:endParaRPr lang="en-US"/>
        </a:p>
      </dgm:t>
    </dgm:pt>
    <dgm:pt modelId="{066B2984-9B57-49F2-87F2-C24025B21D3E}">
      <dgm:prSet/>
      <dgm:spPr/>
      <dgm:t>
        <a:bodyPr/>
        <a:lstStyle/>
        <a:p>
          <a:r>
            <a:rPr lang="nl-NL"/>
            <a:t>Is het veilig te gebruiken voor iedereen? </a:t>
          </a:r>
          <a:endParaRPr lang="en-US"/>
        </a:p>
      </dgm:t>
    </dgm:pt>
    <dgm:pt modelId="{44BD6B17-A142-4D0C-A02F-021527EC6E67}" type="parTrans" cxnId="{70C9831A-9459-40E3-B77B-7CA0343D8975}">
      <dgm:prSet/>
      <dgm:spPr/>
      <dgm:t>
        <a:bodyPr/>
        <a:lstStyle/>
        <a:p>
          <a:endParaRPr lang="en-US"/>
        </a:p>
      </dgm:t>
    </dgm:pt>
    <dgm:pt modelId="{40B5B577-51CC-470D-8BAC-B226CD926D82}" type="sibTrans" cxnId="{70C9831A-9459-40E3-B77B-7CA0343D8975}">
      <dgm:prSet/>
      <dgm:spPr/>
      <dgm:t>
        <a:bodyPr/>
        <a:lstStyle/>
        <a:p>
          <a:endParaRPr lang="en-US"/>
        </a:p>
      </dgm:t>
    </dgm:pt>
    <dgm:pt modelId="{321F3817-190F-4FDB-BF75-CF9FA91A1547}">
      <dgm:prSet/>
      <dgm:spPr/>
      <dgm:t>
        <a:bodyPr/>
        <a:lstStyle/>
        <a:p>
          <a:r>
            <a:rPr lang="nl-NL"/>
            <a:t>Past het bij de doelgroep? </a:t>
          </a:r>
          <a:endParaRPr lang="en-US"/>
        </a:p>
      </dgm:t>
    </dgm:pt>
    <dgm:pt modelId="{6A3A5608-2EA8-4BB4-9531-D82DC18A15D5}" type="parTrans" cxnId="{48057300-4D6E-4D0A-ACEB-D87A760DAB25}">
      <dgm:prSet/>
      <dgm:spPr/>
      <dgm:t>
        <a:bodyPr/>
        <a:lstStyle/>
        <a:p>
          <a:endParaRPr lang="en-US"/>
        </a:p>
      </dgm:t>
    </dgm:pt>
    <dgm:pt modelId="{A7FE9CE9-04CA-42C6-BB29-8470A8AF6373}" type="sibTrans" cxnId="{48057300-4D6E-4D0A-ACEB-D87A760DAB25}">
      <dgm:prSet/>
      <dgm:spPr/>
      <dgm:t>
        <a:bodyPr/>
        <a:lstStyle/>
        <a:p>
          <a:endParaRPr lang="en-US"/>
        </a:p>
      </dgm:t>
    </dgm:pt>
    <dgm:pt modelId="{652A06EC-0223-430C-8B55-057C225D3AE1}">
      <dgm:prSet/>
      <dgm:spPr/>
      <dgm:t>
        <a:bodyPr/>
        <a:lstStyle/>
        <a:p>
          <a:r>
            <a:rPr lang="nl-NL"/>
            <a:t>Wie heb je er verder nog bij nodig? </a:t>
          </a:r>
          <a:endParaRPr lang="en-US"/>
        </a:p>
      </dgm:t>
    </dgm:pt>
    <dgm:pt modelId="{EC024AE3-68EA-4696-A3B0-F735BB0EBE6D}" type="parTrans" cxnId="{A0A757CC-2444-43FB-ACCB-C0663FC6FC83}">
      <dgm:prSet/>
      <dgm:spPr/>
      <dgm:t>
        <a:bodyPr/>
        <a:lstStyle/>
        <a:p>
          <a:endParaRPr lang="en-US"/>
        </a:p>
      </dgm:t>
    </dgm:pt>
    <dgm:pt modelId="{F672420A-1187-4DAB-9F08-79CBEEEAF57E}" type="sibTrans" cxnId="{A0A757CC-2444-43FB-ACCB-C0663FC6FC83}">
      <dgm:prSet/>
      <dgm:spPr/>
      <dgm:t>
        <a:bodyPr/>
        <a:lstStyle/>
        <a:p>
          <a:endParaRPr lang="en-US"/>
        </a:p>
      </dgm:t>
    </dgm:pt>
    <dgm:pt modelId="{6CD1AF75-6837-46F0-B0BE-F35511B88BB6}" type="pres">
      <dgm:prSet presAssocID="{0A46AB90-0D13-4332-82A5-4A8AA196A2FB}" presName="root" presStyleCnt="0">
        <dgm:presLayoutVars>
          <dgm:dir/>
          <dgm:resizeHandles val="exact"/>
        </dgm:presLayoutVars>
      </dgm:prSet>
      <dgm:spPr/>
    </dgm:pt>
    <dgm:pt modelId="{50C68DFE-DBD9-4929-98FE-B6196E3FD4B1}" type="pres">
      <dgm:prSet presAssocID="{0A46AB90-0D13-4332-82A5-4A8AA196A2FB}" presName="container" presStyleCnt="0">
        <dgm:presLayoutVars>
          <dgm:dir/>
          <dgm:resizeHandles val="exact"/>
        </dgm:presLayoutVars>
      </dgm:prSet>
      <dgm:spPr/>
    </dgm:pt>
    <dgm:pt modelId="{714DB8EE-D98F-47E9-BAC5-BB2204F87F3F}" type="pres">
      <dgm:prSet presAssocID="{1879F9E3-ECB1-479B-BEB6-D6750F5F6A43}" presName="compNode" presStyleCnt="0"/>
      <dgm:spPr/>
    </dgm:pt>
    <dgm:pt modelId="{202EFE5C-4DD4-42BA-A1E6-4C76649C9CCC}" type="pres">
      <dgm:prSet presAssocID="{1879F9E3-ECB1-479B-BEB6-D6750F5F6A43}" presName="iconBgRect" presStyleLbl="bgShp" presStyleIdx="0" presStyleCnt="6"/>
      <dgm:spPr/>
    </dgm:pt>
    <dgm:pt modelId="{DAD6F96F-BC1C-444A-B1D8-7286BDF4C3FF}" type="pres">
      <dgm:prSet presAssocID="{1879F9E3-ECB1-479B-BEB6-D6750F5F6A4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E231FA40-22BA-4B36-A325-9F13FC240EDB}" type="pres">
      <dgm:prSet presAssocID="{1879F9E3-ECB1-479B-BEB6-D6750F5F6A43}" presName="spaceRect" presStyleCnt="0"/>
      <dgm:spPr/>
    </dgm:pt>
    <dgm:pt modelId="{E3A1C78F-D29B-4C19-A8E4-68B55B58B79C}" type="pres">
      <dgm:prSet presAssocID="{1879F9E3-ECB1-479B-BEB6-D6750F5F6A43}" presName="textRect" presStyleLbl="revTx" presStyleIdx="0" presStyleCnt="6">
        <dgm:presLayoutVars>
          <dgm:chMax val="1"/>
          <dgm:chPref val="1"/>
        </dgm:presLayoutVars>
      </dgm:prSet>
      <dgm:spPr/>
    </dgm:pt>
    <dgm:pt modelId="{6A83B21C-87BF-4C78-908D-26AFC8BA8580}" type="pres">
      <dgm:prSet presAssocID="{24E78EB3-FE4C-43D5-B953-A503D9F5F9E4}" presName="sibTrans" presStyleLbl="sibTrans2D1" presStyleIdx="0" presStyleCnt="0"/>
      <dgm:spPr/>
    </dgm:pt>
    <dgm:pt modelId="{3F4D5BE5-6668-463D-BEC0-F223E7970F65}" type="pres">
      <dgm:prSet presAssocID="{4B479AD9-453F-4316-A123-77062F8CBEBB}" presName="compNode" presStyleCnt="0"/>
      <dgm:spPr/>
    </dgm:pt>
    <dgm:pt modelId="{5F37D2EA-357F-4D75-B9CD-AD942545DC1E}" type="pres">
      <dgm:prSet presAssocID="{4B479AD9-453F-4316-A123-77062F8CBEBB}" presName="iconBgRect" presStyleLbl="bgShp" presStyleIdx="1" presStyleCnt="6"/>
      <dgm:spPr/>
    </dgm:pt>
    <dgm:pt modelId="{A294D886-8641-4581-B29F-2F91A661371D}" type="pres">
      <dgm:prSet presAssocID="{4B479AD9-453F-4316-A123-77062F8CBEBB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lf"/>
        </a:ext>
      </dgm:extLst>
    </dgm:pt>
    <dgm:pt modelId="{44180E22-8F28-4EB3-A762-8F3E8D32B5FD}" type="pres">
      <dgm:prSet presAssocID="{4B479AD9-453F-4316-A123-77062F8CBEBB}" presName="spaceRect" presStyleCnt="0"/>
      <dgm:spPr/>
    </dgm:pt>
    <dgm:pt modelId="{974C8BD2-53B3-429A-BA72-BF7656993E69}" type="pres">
      <dgm:prSet presAssocID="{4B479AD9-453F-4316-A123-77062F8CBEBB}" presName="textRect" presStyleLbl="revTx" presStyleIdx="1" presStyleCnt="6">
        <dgm:presLayoutVars>
          <dgm:chMax val="1"/>
          <dgm:chPref val="1"/>
        </dgm:presLayoutVars>
      </dgm:prSet>
      <dgm:spPr/>
    </dgm:pt>
    <dgm:pt modelId="{B43AE96B-464B-48C9-8FDF-36FF9F80779D}" type="pres">
      <dgm:prSet presAssocID="{C9C1DCDA-6573-4505-BA40-DD9FA1488EB6}" presName="sibTrans" presStyleLbl="sibTrans2D1" presStyleIdx="0" presStyleCnt="0"/>
      <dgm:spPr/>
    </dgm:pt>
    <dgm:pt modelId="{45F8FAC9-3369-410A-8B4A-39E651AE8B21}" type="pres">
      <dgm:prSet presAssocID="{2844AF20-9649-4E15-A08F-5D260516F15E}" presName="compNode" presStyleCnt="0"/>
      <dgm:spPr/>
    </dgm:pt>
    <dgm:pt modelId="{75AEFC01-B959-4A5D-AFF9-48FCF19C44B7}" type="pres">
      <dgm:prSet presAssocID="{2844AF20-9649-4E15-A08F-5D260516F15E}" presName="iconBgRect" presStyleLbl="bgShp" presStyleIdx="2" presStyleCnt="6"/>
      <dgm:spPr/>
    </dgm:pt>
    <dgm:pt modelId="{5A15279E-E786-4C1A-A13B-2DE549DF5984}" type="pres">
      <dgm:prSet presAssocID="{2844AF20-9649-4E15-A08F-5D260516F15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briek"/>
        </a:ext>
      </dgm:extLst>
    </dgm:pt>
    <dgm:pt modelId="{E459FE73-2A14-4B49-B75C-940935158F34}" type="pres">
      <dgm:prSet presAssocID="{2844AF20-9649-4E15-A08F-5D260516F15E}" presName="spaceRect" presStyleCnt="0"/>
      <dgm:spPr/>
    </dgm:pt>
    <dgm:pt modelId="{3A7DA27B-0676-4549-B9AC-0C6A776C4FA0}" type="pres">
      <dgm:prSet presAssocID="{2844AF20-9649-4E15-A08F-5D260516F15E}" presName="textRect" presStyleLbl="revTx" presStyleIdx="2" presStyleCnt="6">
        <dgm:presLayoutVars>
          <dgm:chMax val="1"/>
          <dgm:chPref val="1"/>
        </dgm:presLayoutVars>
      </dgm:prSet>
      <dgm:spPr/>
    </dgm:pt>
    <dgm:pt modelId="{4FD0890D-A576-4FB9-BE9E-D9C311C4ACFD}" type="pres">
      <dgm:prSet presAssocID="{C8B093CE-20A5-421E-B6C3-44489095F304}" presName="sibTrans" presStyleLbl="sibTrans2D1" presStyleIdx="0" presStyleCnt="0"/>
      <dgm:spPr/>
    </dgm:pt>
    <dgm:pt modelId="{78666051-5389-40F2-8DF5-C61453F41EAA}" type="pres">
      <dgm:prSet presAssocID="{066B2984-9B57-49F2-87F2-C24025B21D3E}" presName="compNode" presStyleCnt="0"/>
      <dgm:spPr/>
    </dgm:pt>
    <dgm:pt modelId="{47394577-71C2-479C-922B-E0093775CAAF}" type="pres">
      <dgm:prSet presAssocID="{066B2984-9B57-49F2-87F2-C24025B21D3E}" presName="iconBgRect" presStyleLbl="bgShp" presStyleIdx="3" presStyleCnt="6"/>
      <dgm:spPr/>
    </dgm:pt>
    <dgm:pt modelId="{1687817B-7FA0-4551-8AC7-BC5D74ACFFB8}" type="pres">
      <dgm:prSet presAssocID="{066B2984-9B57-49F2-87F2-C24025B21D3E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rgrendelen"/>
        </a:ext>
      </dgm:extLst>
    </dgm:pt>
    <dgm:pt modelId="{AE631FC6-16C8-4672-AC44-997D7E774625}" type="pres">
      <dgm:prSet presAssocID="{066B2984-9B57-49F2-87F2-C24025B21D3E}" presName="spaceRect" presStyleCnt="0"/>
      <dgm:spPr/>
    </dgm:pt>
    <dgm:pt modelId="{12FB3D58-024C-4E57-95A0-84C164EDEACE}" type="pres">
      <dgm:prSet presAssocID="{066B2984-9B57-49F2-87F2-C24025B21D3E}" presName="textRect" presStyleLbl="revTx" presStyleIdx="3" presStyleCnt="6">
        <dgm:presLayoutVars>
          <dgm:chMax val="1"/>
          <dgm:chPref val="1"/>
        </dgm:presLayoutVars>
      </dgm:prSet>
      <dgm:spPr/>
    </dgm:pt>
    <dgm:pt modelId="{5F9FAC80-1E66-49E2-9AC8-9BF41C1685E3}" type="pres">
      <dgm:prSet presAssocID="{40B5B577-51CC-470D-8BAC-B226CD926D82}" presName="sibTrans" presStyleLbl="sibTrans2D1" presStyleIdx="0" presStyleCnt="0"/>
      <dgm:spPr/>
    </dgm:pt>
    <dgm:pt modelId="{DC33AA47-F169-435D-B7C1-8837C2B09A37}" type="pres">
      <dgm:prSet presAssocID="{321F3817-190F-4FDB-BF75-CF9FA91A1547}" presName="compNode" presStyleCnt="0"/>
      <dgm:spPr/>
    </dgm:pt>
    <dgm:pt modelId="{863AB294-C0A1-482F-AAE5-78E17BE8E5F3}" type="pres">
      <dgm:prSet presAssocID="{321F3817-190F-4FDB-BF75-CF9FA91A1547}" presName="iconBgRect" presStyleLbl="bgShp" presStyleIdx="4" presStyleCnt="6"/>
      <dgm:spPr/>
    </dgm:pt>
    <dgm:pt modelId="{A1BF7C3A-096A-41D7-826E-5AA428E53765}" type="pres">
      <dgm:prSet presAssocID="{321F3817-190F-4FDB-BF75-CF9FA91A1547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C86503CA-C64E-4176-9FCC-E42D62983BC7}" type="pres">
      <dgm:prSet presAssocID="{321F3817-190F-4FDB-BF75-CF9FA91A1547}" presName="spaceRect" presStyleCnt="0"/>
      <dgm:spPr/>
    </dgm:pt>
    <dgm:pt modelId="{E045D662-963F-4230-9134-FF1BC2A6AD0D}" type="pres">
      <dgm:prSet presAssocID="{321F3817-190F-4FDB-BF75-CF9FA91A1547}" presName="textRect" presStyleLbl="revTx" presStyleIdx="4" presStyleCnt="6">
        <dgm:presLayoutVars>
          <dgm:chMax val="1"/>
          <dgm:chPref val="1"/>
        </dgm:presLayoutVars>
      </dgm:prSet>
      <dgm:spPr/>
    </dgm:pt>
    <dgm:pt modelId="{CD9A839A-9094-4C2C-95F2-A9740DA401B9}" type="pres">
      <dgm:prSet presAssocID="{A7FE9CE9-04CA-42C6-BB29-8470A8AF6373}" presName="sibTrans" presStyleLbl="sibTrans2D1" presStyleIdx="0" presStyleCnt="0"/>
      <dgm:spPr/>
    </dgm:pt>
    <dgm:pt modelId="{CE18F962-0F01-4670-AD03-6BD9F45DF58A}" type="pres">
      <dgm:prSet presAssocID="{652A06EC-0223-430C-8B55-057C225D3AE1}" presName="compNode" presStyleCnt="0"/>
      <dgm:spPr/>
    </dgm:pt>
    <dgm:pt modelId="{8A203A3D-3767-40D4-854A-5506856CE325}" type="pres">
      <dgm:prSet presAssocID="{652A06EC-0223-430C-8B55-057C225D3AE1}" presName="iconBgRect" presStyleLbl="bgShp" presStyleIdx="5" presStyleCnt="6"/>
      <dgm:spPr/>
    </dgm:pt>
    <dgm:pt modelId="{50A688F2-E9FE-4D28-8E8A-BFC99D3ED3D6}" type="pres">
      <dgm:prSet presAssocID="{652A06EC-0223-430C-8B55-057C225D3AE1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ktetas"/>
        </a:ext>
      </dgm:extLst>
    </dgm:pt>
    <dgm:pt modelId="{D2999555-8213-4ABC-ABAF-B45F34067448}" type="pres">
      <dgm:prSet presAssocID="{652A06EC-0223-430C-8B55-057C225D3AE1}" presName="spaceRect" presStyleCnt="0"/>
      <dgm:spPr/>
    </dgm:pt>
    <dgm:pt modelId="{5FF6D778-146B-4517-BF97-622BD3284581}" type="pres">
      <dgm:prSet presAssocID="{652A06EC-0223-430C-8B55-057C225D3AE1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48057300-4D6E-4D0A-ACEB-D87A760DAB25}" srcId="{0A46AB90-0D13-4332-82A5-4A8AA196A2FB}" destId="{321F3817-190F-4FDB-BF75-CF9FA91A1547}" srcOrd="4" destOrd="0" parTransId="{6A3A5608-2EA8-4BB4-9531-D82DC18A15D5}" sibTransId="{A7FE9CE9-04CA-42C6-BB29-8470A8AF6373}"/>
    <dgm:cxn modelId="{3A63990B-E658-4B36-BD14-836D77372A4E}" type="presOf" srcId="{652A06EC-0223-430C-8B55-057C225D3AE1}" destId="{5FF6D778-146B-4517-BF97-622BD3284581}" srcOrd="0" destOrd="0" presId="urn:microsoft.com/office/officeart/2018/2/layout/IconCircleList"/>
    <dgm:cxn modelId="{63750F19-D5AB-49D2-8344-D922FED06C33}" type="presOf" srcId="{066B2984-9B57-49F2-87F2-C24025B21D3E}" destId="{12FB3D58-024C-4E57-95A0-84C164EDEACE}" srcOrd="0" destOrd="0" presId="urn:microsoft.com/office/officeart/2018/2/layout/IconCircleList"/>
    <dgm:cxn modelId="{70C9831A-9459-40E3-B77B-7CA0343D8975}" srcId="{0A46AB90-0D13-4332-82A5-4A8AA196A2FB}" destId="{066B2984-9B57-49F2-87F2-C24025B21D3E}" srcOrd="3" destOrd="0" parTransId="{44BD6B17-A142-4D0C-A02F-021527EC6E67}" sibTransId="{40B5B577-51CC-470D-8BAC-B226CD926D82}"/>
    <dgm:cxn modelId="{E9D7B226-3FC1-40C8-B355-6B449E2C1EC6}" type="presOf" srcId="{24E78EB3-FE4C-43D5-B953-A503D9F5F9E4}" destId="{6A83B21C-87BF-4C78-908D-26AFC8BA8580}" srcOrd="0" destOrd="0" presId="urn:microsoft.com/office/officeart/2018/2/layout/IconCircleList"/>
    <dgm:cxn modelId="{01E8B426-6D52-406A-AC9A-294CFABF310E}" srcId="{0A46AB90-0D13-4332-82A5-4A8AA196A2FB}" destId="{4B479AD9-453F-4316-A123-77062F8CBEBB}" srcOrd="1" destOrd="0" parTransId="{086A6996-668F-4B88-B46D-3F0C7B5F8CC2}" sibTransId="{C9C1DCDA-6573-4505-BA40-DD9FA1488EB6}"/>
    <dgm:cxn modelId="{2C62055F-84F6-460B-B4CF-54D6C07E0FCA}" type="presOf" srcId="{2844AF20-9649-4E15-A08F-5D260516F15E}" destId="{3A7DA27B-0676-4549-B9AC-0C6A776C4FA0}" srcOrd="0" destOrd="0" presId="urn:microsoft.com/office/officeart/2018/2/layout/IconCircleList"/>
    <dgm:cxn modelId="{7A847A6D-C9C8-4CE8-9A8F-50F65071DAB6}" type="presOf" srcId="{C9C1DCDA-6573-4505-BA40-DD9FA1488EB6}" destId="{B43AE96B-464B-48C9-8FDF-36FF9F80779D}" srcOrd="0" destOrd="0" presId="urn:microsoft.com/office/officeart/2018/2/layout/IconCircleList"/>
    <dgm:cxn modelId="{5D0CBA72-B96E-4A4A-8B3E-755F15A23BDB}" srcId="{0A46AB90-0D13-4332-82A5-4A8AA196A2FB}" destId="{2844AF20-9649-4E15-A08F-5D260516F15E}" srcOrd="2" destOrd="0" parTransId="{EAB02EE2-A61E-4807-BC53-F0BB5199748E}" sibTransId="{C8B093CE-20A5-421E-B6C3-44489095F304}"/>
    <dgm:cxn modelId="{0D38147E-2865-41C5-93AC-2CDED6DC5318}" type="presOf" srcId="{321F3817-190F-4FDB-BF75-CF9FA91A1547}" destId="{E045D662-963F-4230-9134-FF1BC2A6AD0D}" srcOrd="0" destOrd="0" presId="urn:microsoft.com/office/officeart/2018/2/layout/IconCircleList"/>
    <dgm:cxn modelId="{14BC077F-630F-4725-BEC0-859346120572}" type="presOf" srcId="{40B5B577-51CC-470D-8BAC-B226CD926D82}" destId="{5F9FAC80-1E66-49E2-9AC8-9BF41C1685E3}" srcOrd="0" destOrd="0" presId="urn:microsoft.com/office/officeart/2018/2/layout/IconCircleList"/>
    <dgm:cxn modelId="{489D5385-3B10-4CCC-92E5-AB22AAF9A69C}" type="presOf" srcId="{1879F9E3-ECB1-479B-BEB6-D6750F5F6A43}" destId="{E3A1C78F-D29B-4C19-A8E4-68B55B58B79C}" srcOrd="0" destOrd="0" presId="urn:microsoft.com/office/officeart/2018/2/layout/IconCircleList"/>
    <dgm:cxn modelId="{D37697A4-3998-46A3-8D69-7F7F66DB43D8}" type="presOf" srcId="{4B479AD9-453F-4316-A123-77062F8CBEBB}" destId="{974C8BD2-53B3-429A-BA72-BF7656993E69}" srcOrd="0" destOrd="0" presId="urn:microsoft.com/office/officeart/2018/2/layout/IconCircleList"/>
    <dgm:cxn modelId="{B1E335C0-C916-4E3A-B437-0D0537D4E4A9}" type="presOf" srcId="{C8B093CE-20A5-421E-B6C3-44489095F304}" destId="{4FD0890D-A576-4FB9-BE9E-D9C311C4ACFD}" srcOrd="0" destOrd="0" presId="urn:microsoft.com/office/officeart/2018/2/layout/IconCircleList"/>
    <dgm:cxn modelId="{58FC93C3-B98D-41CD-8485-F6E8BEC2E553}" srcId="{0A46AB90-0D13-4332-82A5-4A8AA196A2FB}" destId="{1879F9E3-ECB1-479B-BEB6-D6750F5F6A43}" srcOrd="0" destOrd="0" parTransId="{D6F9B91C-D4C2-4191-BAC1-08908148EC05}" sibTransId="{24E78EB3-FE4C-43D5-B953-A503D9F5F9E4}"/>
    <dgm:cxn modelId="{A0A757CC-2444-43FB-ACCB-C0663FC6FC83}" srcId="{0A46AB90-0D13-4332-82A5-4A8AA196A2FB}" destId="{652A06EC-0223-430C-8B55-057C225D3AE1}" srcOrd="5" destOrd="0" parTransId="{EC024AE3-68EA-4696-A3B0-F735BB0EBE6D}" sibTransId="{F672420A-1187-4DAB-9F08-79CBEEEAF57E}"/>
    <dgm:cxn modelId="{18D7AADB-93EF-4553-BFC8-9A81A8275CD1}" type="presOf" srcId="{A7FE9CE9-04CA-42C6-BB29-8470A8AF6373}" destId="{CD9A839A-9094-4C2C-95F2-A9740DA401B9}" srcOrd="0" destOrd="0" presId="urn:microsoft.com/office/officeart/2018/2/layout/IconCircleList"/>
    <dgm:cxn modelId="{751775F5-6359-4302-AF3E-D45FB04128E1}" type="presOf" srcId="{0A46AB90-0D13-4332-82A5-4A8AA196A2FB}" destId="{6CD1AF75-6837-46F0-B0BE-F35511B88BB6}" srcOrd="0" destOrd="0" presId="urn:microsoft.com/office/officeart/2018/2/layout/IconCircleList"/>
    <dgm:cxn modelId="{3FE54905-8685-474E-B57D-F4AAC4A46516}" type="presParOf" srcId="{6CD1AF75-6837-46F0-B0BE-F35511B88BB6}" destId="{50C68DFE-DBD9-4929-98FE-B6196E3FD4B1}" srcOrd="0" destOrd="0" presId="urn:microsoft.com/office/officeart/2018/2/layout/IconCircleList"/>
    <dgm:cxn modelId="{CA2D75E7-5CD7-4F08-A9A5-7F3471ED39FE}" type="presParOf" srcId="{50C68DFE-DBD9-4929-98FE-B6196E3FD4B1}" destId="{714DB8EE-D98F-47E9-BAC5-BB2204F87F3F}" srcOrd="0" destOrd="0" presId="urn:microsoft.com/office/officeart/2018/2/layout/IconCircleList"/>
    <dgm:cxn modelId="{4F961409-89ED-43AD-96D6-B24609D35A74}" type="presParOf" srcId="{714DB8EE-D98F-47E9-BAC5-BB2204F87F3F}" destId="{202EFE5C-4DD4-42BA-A1E6-4C76649C9CCC}" srcOrd="0" destOrd="0" presId="urn:microsoft.com/office/officeart/2018/2/layout/IconCircleList"/>
    <dgm:cxn modelId="{3FECE482-D748-46D0-9542-BAE53FD1440D}" type="presParOf" srcId="{714DB8EE-D98F-47E9-BAC5-BB2204F87F3F}" destId="{DAD6F96F-BC1C-444A-B1D8-7286BDF4C3FF}" srcOrd="1" destOrd="0" presId="urn:microsoft.com/office/officeart/2018/2/layout/IconCircleList"/>
    <dgm:cxn modelId="{677ACFE3-D1BF-457D-BC95-B6EAA482DAEB}" type="presParOf" srcId="{714DB8EE-D98F-47E9-BAC5-BB2204F87F3F}" destId="{E231FA40-22BA-4B36-A325-9F13FC240EDB}" srcOrd="2" destOrd="0" presId="urn:microsoft.com/office/officeart/2018/2/layout/IconCircleList"/>
    <dgm:cxn modelId="{A4188B25-4B50-4660-AEE2-6DA3CAC9B47A}" type="presParOf" srcId="{714DB8EE-D98F-47E9-BAC5-BB2204F87F3F}" destId="{E3A1C78F-D29B-4C19-A8E4-68B55B58B79C}" srcOrd="3" destOrd="0" presId="urn:microsoft.com/office/officeart/2018/2/layout/IconCircleList"/>
    <dgm:cxn modelId="{11CD96EA-8A92-419A-B4EA-A168D6D5D182}" type="presParOf" srcId="{50C68DFE-DBD9-4929-98FE-B6196E3FD4B1}" destId="{6A83B21C-87BF-4C78-908D-26AFC8BA8580}" srcOrd="1" destOrd="0" presId="urn:microsoft.com/office/officeart/2018/2/layout/IconCircleList"/>
    <dgm:cxn modelId="{00145CDB-9D4C-4133-80E1-690DBA21A6F8}" type="presParOf" srcId="{50C68DFE-DBD9-4929-98FE-B6196E3FD4B1}" destId="{3F4D5BE5-6668-463D-BEC0-F223E7970F65}" srcOrd="2" destOrd="0" presId="urn:microsoft.com/office/officeart/2018/2/layout/IconCircleList"/>
    <dgm:cxn modelId="{7C7A302A-41A6-4FC7-90DB-A117A527A6A2}" type="presParOf" srcId="{3F4D5BE5-6668-463D-BEC0-F223E7970F65}" destId="{5F37D2EA-357F-4D75-B9CD-AD942545DC1E}" srcOrd="0" destOrd="0" presId="urn:microsoft.com/office/officeart/2018/2/layout/IconCircleList"/>
    <dgm:cxn modelId="{5ADAD4E6-CF58-46A4-BB8A-C8F733002D6F}" type="presParOf" srcId="{3F4D5BE5-6668-463D-BEC0-F223E7970F65}" destId="{A294D886-8641-4581-B29F-2F91A661371D}" srcOrd="1" destOrd="0" presId="urn:microsoft.com/office/officeart/2018/2/layout/IconCircleList"/>
    <dgm:cxn modelId="{8002ADBA-AEC9-43BC-B6E2-3AD32FB6101A}" type="presParOf" srcId="{3F4D5BE5-6668-463D-BEC0-F223E7970F65}" destId="{44180E22-8F28-4EB3-A762-8F3E8D32B5FD}" srcOrd="2" destOrd="0" presId="urn:microsoft.com/office/officeart/2018/2/layout/IconCircleList"/>
    <dgm:cxn modelId="{16F04610-49AF-4DF4-A774-830254ABDCD3}" type="presParOf" srcId="{3F4D5BE5-6668-463D-BEC0-F223E7970F65}" destId="{974C8BD2-53B3-429A-BA72-BF7656993E69}" srcOrd="3" destOrd="0" presId="urn:microsoft.com/office/officeart/2018/2/layout/IconCircleList"/>
    <dgm:cxn modelId="{4E050B4F-3B4F-4044-B3DE-9EB6E4D90B1B}" type="presParOf" srcId="{50C68DFE-DBD9-4929-98FE-B6196E3FD4B1}" destId="{B43AE96B-464B-48C9-8FDF-36FF9F80779D}" srcOrd="3" destOrd="0" presId="urn:microsoft.com/office/officeart/2018/2/layout/IconCircleList"/>
    <dgm:cxn modelId="{3C033A3B-78A1-41F1-BB7F-6939482DBB4D}" type="presParOf" srcId="{50C68DFE-DBD9-4929-98FE-B6196E3FD4B1}" destId="{45F8FAC9-3369-410A-8B4A-39E651AE8B21}" srcOrd="4" destOrd="0" presId="urn:microsoft.com/office/officeart/2018/2/layout/IconCircleList"/>
    <dgm:cxn modelId="{C223075F-764B-4674-B715-0988345BB3E1}" type="presParOf" srcId="{45F8FAC9-3369-410A-8B4A-39E651AE8B21}" destId="{75AEFC01-B959-4A5D-AFF9-48FCF19C44B7}" srcOrd="0" destOrd="0" presId="urn:microsoft.com/office/officeart/2018/2/layout/IconCircleList"/>
    <dgm:cxn modelId="{525120DC-77FC-4FC7-9413-21CC96E300EF}" type="presParOf" srcId="{45F8FAC9-3369-410A-8B4A-39E651AE8B21}" destId="{5A15279E-E786-4C1A-A13B-2DE549DF5984}" srcOrd="1" destOrd="0" presId="urn:microsoft.com/office/officeart/2018/2/layout/IconCircleList"/>
    <dgm:cxn modelId="{82400F23-2254-44BC-8F75-5EA7F91C180B}" type="presParOf" srcId="{45F8FAC9-3369-410A-8B4A-39E651AE8B21}" destId="{E459FE73-2A14-4B49-B75C-940935158F34}" srcOrd="2" destOrd="0" presId="urn:microsoft.com/office/officeart/2018/2/layout/IconCircleList"/>
    <dgm:cxn modelId="{5ED8045E-0AEB-4675-A88D-FA771A9A606D}" type="presParOf" srcId="{45F8FAC9-3369-410A-8B4A-39E651AE8B21}" destId="{3A7DA27B-0676-4549-B9AC-0C6A776C4FA0}" srcOrd="3" destOrd="0" presId="urn:microsoft.com/office/officeart/2018/2/layout/IconCircleList"/>
    <dgm:cxn modelId="{A162C074-9010-4978-8BC4-E86C61DE5E33}" type="presParOf" srcId="{50C68DFE-DBD9-4929-98FE-B6196E3FD4B1}" destId="{4FD0890D-A576-4FB9-BE9E-D9C311C4ACFD}" srcOrd="5" destOrd="0" presId="urn:microsoft.com/office/officeart/2018/2/layout/IconCircleList"/>
    <dgm:cxn modelId="{D651A9C8-B4C0-4672-B453-BFCD352E21A1}" type="presParOf" srcId="{50C68DFE-DBD9-4929-98FE-B6196E3FD4B1}" destId="{78666051-5389-40F2-8DF5-C61453F41EAA}" srcOrd="6" destOrd="0" presId="urn:microsoft.com/office/officeart/2018/2/layout/IconCircleList"/>
    <dgm:cxn modelId="{594C8D15-77D1-47CF-9FA6-2070D2ED6E43}" type="presParOf" srcId="{78666051-5389-40F2-8DF5-C61453F41EAA}" destId="{47394577-71C2-479C-922B-E0093775CAAF}" srcOrd="0" destOrd="0" presId="urn:microsoft.com/office/officeart/2018/2/layout/IconCircleList"/>
    <dgm:cxn modelId="{7CA11C28-2DEA-488D-96A0-B6AD2C91CC93}" type="presParOf" srcId="{78666051-5389-40F2-8DF5-C61453F41EAA}" destId="{1687817B-7FA0-4551-8AC7-BC5D74ACFFB8}" srcOrd="1" destOrd="0" presId="urn:microsoft.com/office/officeart/2018/2/layout/IconCircleList"/>
    <dgm:cxn modelId="{FCEBE526-676B-4DEE-80C5-ECB1B6EF1C0F}" type="presParOf" srcId="{78666051-5389-40F2-8DF5-C61453F41EAA}" destId="{AE631FC6-16C8-4672-AC44-997D7E774625}" srcOrd="2" destOrd="0" presId="urn:microsoft.com/office/officeart/2018/2/layout/IconCircleList"/>
    <dgm:cxn modelId="{B599D813-7599-4749-B349-A8410ACB88A7}" type="presParOf" srcId="{78666051-5389-40F2-8DF5-C61453F41EAA}" destId="{12FB3D58-024C-4E57-95A0-84C164EDEACE}" srcOrd="3" destOrd="0" presId="urn:microsoft.com/office/officeart/2018/2/layout/IconCircleList"/>
    <dgm:cxn modelId="{5380EB91-3A11-4D34-8B35-7D37CCE0AC24}" type="presParOf" srcId="{50C68DFE-DBD9-4929-98FE-B6196E3FD4B1}" destId="{5F9FAC80-1E66-49E2-9AC8-9BF41C1685E3}" srcOrd="7" destOrd="0" presId="urn:microsoft.com/office/officeart/2018/2/layout/IconCircleList"/>
    <dgm:cxn modelId="{7601F824-6C44-42A0-ABBC-37BE573DF6E9}" type="presParOf" srcId="{50C68DFE-DBD9-4929-98FE-B6196E3FD4B1}" destId="{DC33AA47-F169-435D-B7C1-8837C2B09A37}" srcOrd="8" destOrd="0" presId="urn:microsoft.com/office/officeart/2018/2/layout/IconCircleList"/>
    <dgm:cxn modelId="{8DD7059E-6E25-47C1-95A0-AD0CC02B7A7D}" type="presParOf" srcId="{DC33AA47-F169-435D-B7C1-8837C2B09A37}" destId="{863AB294-C0A1-482F-AAE5-78E17BE8E5F3}" srcOrd="0" destOrd="0" presId="urn:microsoft.com/office/officeart/2018/2/layout/IconCircleList"/>
    <dgm:cxn modelId="{B843C941-A689-4C95-A95A-A59498541F79}" type="presParOf" srcId="{DC33AA47-F169-435D-B7C1-8837C2B09A37}" destId="{A1BF7C3A-096A-41D7-826E-5AA428E53765}" srcOrd="1" destOrd="0" presId="urn:microsoft.com/office/officeart/2018/2/layout/IconCircleList"/>
    <dgm:cxn modelId="{D45C4B3A-BA49-4AA3-BD4D-1635443EA836}" type="presParOf" srcId="{DC33AA47-F169-435D-B7C1-8837C2B09A37}" destId="{C86503CA-C64E-4176-9FCC-E42D62983BC7}" srcOrd="2" destOrd="0" presId="urn:microsoft.com/office/officeart/2018/2/layout/IconCircleList"/>
    <dgm:cxn modelId="{429D352D-8985-4753-A504-956FE7D01B64}" type="presParOf" srcId="{DC33AA47-F169-435D-B7C1-8837C2B09A37}" destId="{E045D662-963F-4230-9134-FF1BC2A6AD0D}" srcOrd="3" destOrd="0" presId="urn:microsoft.com/office/officeart/2018/2/layout/IconCircleList"/>
    <dgm:cxn modelId="{7CFE2B1B-0644-44F0-841D-0C7B196494D7}" type="presParOf" srcId="{50C68DFE-DBD9-4929-98FE-B6196E3FD4B1}" destId="{CD9A839A-9094-4C2C-95F2-A9740DA401B9}" srcOrd="9" destOrd="0" presId="urn:microsoft.com/office/officeart/2018/2/layout/IconCircleList"/>
    <dgm:cxn modelId="{C59F0B9D-45B3-4244-AD9E-D2F0FF180FF5}" type="presParOf" srcId="{50C68DFE-DBD9-4929-98FE-B6196E3FD4B1}" destId="{CE18F962-0F01-4670-AD03-6BD9F45DF58A}" srcOrd="10" destOrd="0" presId="urn:microsoft.com/office/officeart/2018/2/layout/IconCircleList"/>
    <dgm:cxn modelId="{948D31A5-8C44-407B-A695-B87FAB720719}" type="presParOf" srcId="{CE18F962-0F01-4670-AD03-6BD9F45DF58A}" destId="{8A203A3D-3767-40D4-854A-5506856CE325}" srcOrd="0" destOrd="0" presId="urn:microsoft.com/office/officeart/2018/2/layout/IconCircleList"/>
    <dgm:cxn modelId="{90731971-B166-47C0-AD19-6659AF74AF12}" type="presParOf" srcId="{CE18F962-0F01-4670-AD03-6BD9F45DF58A}" destId="{50A688F2-E9FE-4D28-8E8A-BFC99D3ED3D6}" srcOrd="1" destOrd="0" presId="urn:microsoft.com/office/officeart/2018/2/layout/IconCircleList"/>
    <dgm:cxn modelId="{989E53FD-B3AA-48D9-9FAC-5BA686468BD4}" type="presParOf" srcId="{CE18F962-0F01-4670-AD03-6BD9F45DF58A}" destId="{D2999555-8213-4ABC-ABAF-B45F34067448}" srcOrd="2" destOrd="0" presId="urn:microsoft.com/office/officeart/2018/2/layout/IconCircleList"/>
    <dgm:cxn modelId="{20AC23E8-7618-422A-BFD6-6156132C4C30}" type="presParOf" srcId="{CE18F962-0F01-4670-AD03-6BD9F45DF58A}" destId="{5FF6D778-146B-4517-BF97-622BD328458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1CD34-C3E7-40C9-B5E4-F76BC051B8F4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3EA77-5F87-471D-87FC-5A8F6F8978ED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Het verouderingsproces word vertraagd.</a:t>
          </a:r>
          <a:endParaRPr lang="en-US" sz="2300" kern="1200"/>
        </a:p>
      </dsp:txBody>
      <dsp:txXfrm>
        <a:off x="559800" y="3022743"/>
        <a:ext cx="4320000" cy="720000"/>
      </dsp:txXfrm>
    </dsp:sp>
    <dsp:sp modelId="{C49EFBD7-D0FC-4DA6-B813-9C92BB9D6C53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0307C2-F198-4EF6-8956-3C2B92A8C9C4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300" kern="1200"/>
            <a:t>Bewegen heeft een positieve invloed op het dag en nachtritme.</a:t>
          </a:r>
          <a:endParaRPr lang="en-US" sz="2300" kern="1200"/>
        </a:p>
      </dsp:txBody>
      <dsp:txXfrm>
        <a:off x="5635800" y="3022743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9C329-2F2A-4B13-BA2A-D78FB8E900CB}">
      <dsp:nvSpPr>
        <dsp:cNvPr id="0" name=""/>
        <dsp:cNvSpPr/>
      </dsp:nvSpPr>
      <dsp:spPr>
        <a:xfrm>
          <a:off x="0" y="707092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CD7543-6B93-4D95-B5F4-6D89A7B9E697}">
      <dsp:nvSpPr>
        <dsp:cNvPr id="0" name=""/>
        <dsp:cNvSpPr/>
      </dsp:nvSpPr>
      <dsp:spPr>
        <a:xfrm>
          <a:off x="394883" y="1000807"/>
          <a:ext cx="717970" cy="7179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37726-F85F-40AC-A98C-09BE0F2D38ED}">
      <dsp:nvSpPr>
        <dsp:cNvPr id="0" name=""/>
        <dsp:cNvSpPr/>
      </dsp:nvSpPr>
      <dsp:spPr>
        <a:xfrm>
          <a:off x="1507738" y="707092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Hoofdstuk 3 van de eindopdracht</a:t>
          </a:r>
          <a:endParaRPr lang="en-US" sz="2500" kern="1200"/>
        </a:p>
      </dsp:txBody>
      <dsp:txXfrm>
        <a:off x="1507738" y="707092"/>
        <a:ext cx="9007861" cy="1305401"/>
      </dsp:txXfrm>
    </dsp:sp>
    <dsp:sp modelId="{0A7B89E4-691A-411B-9817-D6B85B293107}">
      <dsp:nvSpPr>
        <dsp:cNvPr id="0" name=""/>
        <dsp:cNvSpPr/>
      </dsp:nvSpPr>
      <dsp:spPr>
        <a:xfrm>
          <a:off x="0" y="2338844"/>
          <a:ext cx="10515600" cy="130540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ABC521-FBB1-450C-ACF9-9B096B8F11E3}">
      <dsp:nvSpPr>
        <dsp:cNvPr id="0" name=""/>
        <dsp:cNvSpPr/>
      </dsp:nvSpPr>
      <dsp:spPr>
        <a:xfrm>
          <a:off x="394883" y="2632559"/>
          <a:ext cx="717970" cy="7179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AFD43F-6854-452D-9995-98D8B529110F}">
      <dsp:nvSpPr>
        <dsp:cNvPr id="0" name=""/>
        <dsp:cNvSpPr/>
      </dsp:nvSpPr>
      <dsp:spPr>
        <a:xfrm>
          <a:off x="1507738" y="2338844"/>
          <a:ext cx="9007861" cy="1305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55" tIns="138155" rIns="138155" bIns="13815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Uitleg</a:t>
          </a:r>
          <a:endParaRPr lang="en-US" sz="2500" kern="1200"/>
        </a:p>
      </dsp:txBody>
      <dsp:txXfrm>
        <a:off x="1507738" y="2338844"/>
        <a:ext cx="9007861" cy="13054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F6D09-24FE-CC48-8E60-2211DF55682A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8E03B-6E1A-4746-A287-375531D4B767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/>
            <a:t>Kies een doelgroep die in een van de voorgaande lessen is behandeld.</a:t>
          </a:r>
          <a:endParaRPr lang="en-US" sz="3400" kern="1200"/>
        </a:p>
      </dsp:txBody>
      <dsp:txXfrm>
        <a:off x="0" y="2492"/>
        <a:ext cx="6492875" cy="1700138"/>
      </dsp:txXfrm>
    </dsp:sp>
    <dsp:sp modelId="{1B2CA63E-9347-5541-9F4A-74B2C107FB3C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F1B20-5960-CC41-9E91-86E2CAA79518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/>
            <a:t>Maak in tweetallen een </a:t>
          </a:r>
          <a:r>
            <a:rPr lang="nl-NL" sz="3400" kern="1200" err="1"/>
            <a:t>mindmap</a:t>
          </a:r>
          <a:r>
            <a:rPr lang="nl-NL" sz="3400" kern="1200"/>
            <a:t> over het volgende thema:</a:t>
          </a:r>
          <a:endParaRPr lang="en-US" sz="3400" kern="1200"/>
        </a:p>
      </dsp:txBody>
      <dsp:txXfrm>
        <a:off x="0" y="1702630"/>
        <a:ext cx="6492875" cy="1700138"/>
      </dsp:txXfrm>
    </dsp:sp>
    <dsp:sp modelId="{C128E2FD-05E4-0244-9A79-65316BA18104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63ACD-D8AB-3D4B-98EF-F45BF0984C7B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b="1" kern="1200"/>
            <a:t>“waar hou je rekening mee, met het organiseren van een activiteit voor doelgroepen”.</a:t>
          </a:r>
          <a:endParaRPr lang="en-US" sz="3400" b="1" kern="1200"/>
        </a:p>
      </dsp:txBody>
      <dsp:txXfrm>
        <a:off x="0" y="3402769"/>
        <a:ext cx="6492875" cy="17001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9EB40-1CE8-FA48-B627-00D0E2851E9F}">
      <dsp:nvSpPr>
        <dsp:cNvPr id="0" name=""/>
        <dsp:cNvSpPr/>
      </dsp:nvSpPr>
      <dsp:spPr>
        <a:xfrm>
          <a:off x="0" y="320319"/>
          <a:ext cx="10515600" cy="1392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500" kern="1200"/>
            <a:t>Om op een goede manier te sporten of trainen kennen we 5 Grond motorische eigenschappen </a:t>
          </a:r>
          <a:endParaRPr lang="en-US" sz="3500" kern="1200"/>
        </a:p>
      </dsp:txBody>
      <dsp:txXfrm>
        <a:off x="67966" y="388285"/>
        <a:ext cx="10379668" cy="1256367"/>
      </dsp:txXfrm>
    </dsp:sp>
    <dsp:sp modelId="{AB70AD22-CCD2-EB4C-AF7F-36EBECB8057D}">
      <dsp:nvSpPr>
        <dsp:cNvPr id="0" name=""/>
        <dsp:cNvSpPr/>
      </dsp:nvSpPr>
      <dsp:spPr>
        <a:xfrm>
          <a:off x="0" y="1718229"/>
          <a:ext cx="10515600" cy="2318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2700" kern="1200" dirty="0"/>
            <a:t>Coördinatie 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2700" kern="1200" dirty="0"/>
            <a:t>Lenigheid 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2700" kern="1200" dirty="0"/>
            <a:t>Uithoudingsvermogen 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2700" kern="1200" dirty="0"/>
            <a:t>Kracht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nl-NL" sz="2700" kern="1200" dirty="0"/>
            <a:t>Snelheid </a:t>
          </a:r>
          <a:endParaRPr lang="en-US" sz="2700" kern="1200" dirty="0"/>
        </a:p>
      </dsp:txBody>
      <dsp:txXfrm>
        <a:off x="0" y="1718229"/>
        <a:ext cx="10515600" cy="2318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D8312-FEF1-E242-84C3-E9E84466E657}">
      <dsp:nvSpPr>
        <dsp:cNvPr id="0" name=""/>
        <dsp:cNvSpPr/>
      </dsp:nvSpPr>
      <dsp:spPr>
        <a:xfrm>
          <a:off x="0" y="887763"/>
          <a:ext cx="2957512" cy="187802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42B37A-BC70-DB4F-BEBA-530488C504E1}">
      <dsp:nvSpPr>
        <dsp:cNvPr id="0" name=""/>
        <dsp:cNvSpPr/>
      </dsp:nvSpPr>
      <dsp:spPr>
        <a:xfrm>
          <a:off x="328612" y="1199945"/>
          <a:ext cx="2957512" cy="187802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Warming up</a:t>
          </a:r>
          <a:endParaRPr lang="en-US" sz="3300" kern="1200"/>
        </a:p>
      </dsp:txBody>
      <dsp:txXfrm>
        <a:off x="383617" y="1254950"/>
        <a:ext cx="2847502" cy="1768010"/>
      </dsp:txXfrm>
    </dsp:sp>
    <dsp:sp modelId="{C00F8B37-851D-7746-B46B-876415516626}">
      <dsp:nvSpPr>
        <dsp:cNvPr id="0" name=""/>
        <dsp:cNvSpPr/>
      </dsp:nvSpPr>
      <dsp:spPr>
        <a:xfrm>
          <a:off x="3614737" y="887763"/>
          <a:ext cx="2957512" cy="187802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8E6D74-EB67-7349-B064-75AD243F606F}">
      <dsp:nvSpPr>
        <dsp:cNvPr id="0" name=""/>
        <dsp:cNvSpPr/>
      </dsp:nvSpPr>
      <dsp:spPr>
        <a:xfrm>
          <a:off x="3943350" y="1199945"/>
          <a:ext cx="2957512" cy="187802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Hoofdoefening </a:t>
          </a:r>
          <a:endParaRPr lang="en-US" sz="3300" kern="1200"/>
        </a:p>
      </dsp:txBody>
      <dsp:txXfrm>
        <a:off x="3998355" y="1254950"/>
        <a:ext cx="2847502" cy="1768010"/>
      </dsp:txXfrm>
    </dsp:sp>
    <dsp:sp modelId="{57FBA406-B7DA-5E4E-9EAC-F3DCE3EC7430}">
      <dsp:nvSpPr>
        <dsp:cNvPr id="0" name=""/>
        <dsp:cNvSpPr/>
      </dsp:nvSpPr>
      <dsp:spPr>
        <a:xfrm>
          <a:off x="7229475" y="887763"/>
          <a:ext cx="2957512" cy="187802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607B0-6568-3942-8395-398C51A5E002}">
      <dsp:nvSpPr>
        <dsp:cNvPr id="0" name=""/>
        <dsp:cNvSpPr/>
      </dsp:nvSpPr>
      <dsp:spPr>
        <a:xfrm>
          <a:off x="7558087" y="1199945"/>
          <a:ext cx="2957512" cy="187802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/>
            <a:t>Cooling down </a:t>
          </a:r>
          <a:endParaRPr lang="en-US" sz="3300" kern="1200"/>
        </a:p>
      </dsp:txBody>
      <dsp:txXfrm>
        <a:off x="7613092" y="1254950"/>
        <a:ext cx="2847502" cy="17680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20E0A-80BF-4820-9BBD-4738711242E7}">
      <dsp:nvSpPr>
        <dsp:cNvPr id="0" name=""/>
        <dsp:cNvSpPr/>
      </dsp:nvSpPr>
      <dsp:spPr>
        <a:xfrm>
          <a:off x="0" y="2364"/>
          <a:ext cx="6117335" cy="11983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0F378-DA06-40B0-92D2-4C65C61868F6}">
      <dsp:nvSpPr>
        <dsp:cNvPr id="0" name=""/>
        <dsp:cNvSpPr/>
      </dsp:nvSpPr>
      <dsp:spPr>
        <a:xfrm>
          <a:off x="362489" y="271984"/>
          <a:ext cx="659071" cy="6590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D3A76-F073-439D-A13F-55D7D85D59B3}">
      <dsp:nvSpPr>
        <dsp:cNvPr id="0" name=""/>
        <dsp:cNvSpPr/>
      </dsp:nvSpPr>
      <dsp:spPr>
        <a:xfrm>
          <a:off x="1384050" y="2364"/>
          <a:ext cx="4733285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Op niveau </a:t>
          </a:r>
        </a:p>
      </dsp:txBody>
      <dsp:txXfrm>
        <a:off x="1384050" y="2364"/>
        <a:ext cx="4733285" cy="1198312"/>
      </dsp:txXfrm>
    </dsp:sp>
    <dsp:sp modelId="{F8DFA213-FA91-4C81-B2DB-AED43E0C87D2}">
      <dsp:nvSpPr>
        <dsp:cNvPr id="0" name=""/>
        <dsp:cNvSpPr/>
      </dsp:nvSpPr>
      <dsp:spPr>
        <a:xfrm>
          <a:off x="0" y="1500254"/>
          <a:ext cx="6117335" cy="11983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F9599-B88E-437A-B2A8-79E8B290CB81}">
      <dsp:nvSpPr>
        <dsp:cNvPr id="0" name=""/>
        <dsp:cNvSpPr/>
      </dsp:nvSpPr>
      <dsp:spPr>
        <a:xfrm>
          <a:off x="362489" y="1769874"/>
          <a:ext cx="659071" cy="6590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F76E7-D77F-4DEC-BB27-A549C12F28A3}">
      <dsp:nvSpPr>
        <dsp:cNvPr id="0" name=""/>
        <dsp:cNvSpPr/>
      </dsp:nvSpPr>
      <dsp:spPr>
        <a:xfrm>
          <a:off x="1384050" y="1500254"/>
          <a:ext cx="4733285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Omgeving </a:t>
          </a:r>
          <a:endParaRPr lang="en-US" sz="2200" kern="1200"/>
        </a:p>
      </dsp:txBody>
      <dsp:txXfrm>
        <a:off x="1384050" y="1500254"/>
        <a:ext cx="4733285" cy="1198312"/>
      </dsp:txXfrm>
    </dsp:sp>
    <dsp:sp modelId="{6C2E3DAB-9A15-407B-8D99-627B10D77B2F}">
      <dsp:nvSpPr>
        <dsp:cNvPr id="0" name=""/>
        <dsp:cNvSpPr/>
      </dsp:nvSpPr>
      <dsp:spPr>
        <a:xfrm>
          <a:off x="0" y="2998145"/>
          <a:ext cx="6117335" cy="11983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889284-19BA-4038-9C10-BB6E929B04CB}">
      <dsp:nvSpPr>
        <dsp:cNvPr id="0" name=""/>
        <dsp:cNvSpPr/>
      </dsp:nvSpPr>
      <dsp:spPr>
        <a:xfrm>
          <a:off x="362489" y="3267765"/>
          <a:ext cx="659071" cy="6590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E47E8D-2781-4817-9271-506856732212}">
      <dsp:nvSpPr>
        <dsp:cNvPr id="0" name=""/>
        <dsp:cNvSpPr/>
      </dsp:nvSpPr>
      <dsp:spPr>
        <a:xfrm>
          <a:off x="1384050" y="2998145"/>
          <a:ext cx="4733285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Materialen </a:t>
          </a:r>
          <a:endParaRPr lang="en-US" sz="2200" kern="1200"/>
        </a:p>
      </dsp:txBody>
      <dsp:txXfrm>
        <a:off x="1384050" y="2998145"/>
        <a:ext cx="4733285" cy="1198312"/>
      </dsp:txXfrm>
    </dsp:sp>
    <dsp:sp modelId="{62A0DDBD-9BA0-4155-A1D1-C176815486F8}">
      <dsp:nvSpPr>
        <dsp:cNvPr id="0" name=""/>
        <dsp:cNvSpPr/>
      </dsp:nvSpPr>
      <dsp:spPr>
        <a:xfrm>
          <a:off x="0" y="4496035"/>
          <a:ext cx="6117335" cy="119831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219A4-D2CA-4588-A807-9C46AFE02DD5}">
      <dsp:nvSpPr>
        <dsp:cNvPr id="0" name=""/>
        <dsp:cNvSpPr/>
      </dsp:nvSpPr>
      <dsp:spPr>
        <a:xfrm>
          <a:off x="362489" y="4765655"/>
          <a:ext cx="659071" cy="6590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6C8E55-8EE1-4110-AD10-CBEF7A65C211}">
      <dsp:nvSpPr>
        <dsp:cNvPr id="0" name=""/>
        <dsp:cNvSpPr/>
      </dsp:nvSpPr>
      <dsp:spPr>
        <a:xfrm>
          <a:off x="1384050" y="4496035"/>
          <a:ext cx="4733285" cy="1198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821" tIns="126821" rIns="126821" bIns="1268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Ruimte </a:t>
          </a:r>
          <a:endParaRPr lang="en-US" sz="2200" kern="1200"/>
        </a:p>
      </dsp:txBody>
      <dsp:txXfrm>
        <a:off x="1384050" y="4496035"/>
        <a:ext cx="4733285" cy="11983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EFE5C-4DD4-42BA-A1E6-4C76649C9CCC}">
      <dsp:nvSpPr>
        <dsp:cNvPr id="0" name=""/>
        <dsp:cNvSpPr/>
      </dsp:nvSpPr>
      <dsp:spPr>
        <a:xfrm>
          <a:off x="205509" y="619429"/>
          <a:ext cx="911674" cy="91167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6F96F-BC1C-444A-B1D8-7286BDF4C3FF}">
      <dsp:nvSpPr>
        <dsp:cNvPr id="0" name=""/>
        <dsp:cNvSpPr/>
      </dsp:nvSpPr>
      <dsp:spPr>
        <a:xfrm>
          <a:off x="396960" y="810880"/>
          <a:ext cx="528770" cy="5287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1C78F-D29B-4C19-A8E4-68B55B58B79C}">
      <dsp:nvSpPr>
        <dsp:cNvPr id="0" name=""/>
        <dsp:cNvSpPr/>
      </dsp:nvSpPr>
      <dsp:spPr>
        <a:xfrm>
          <a:off x="1312541" y="619429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Welke materialen ga je gebruiken? </a:t>
          </a:r>
          <a:endParaRPr lang="en-US" sz="2100" kern="1200"/>
        </a:p>
      </dsp:txBody>
      <dsp:txXfrm>
        <a:off x="1312541" y="619429"/>
        <a:ext cx="2148945" cy="911674"/>
      </dsp:txXfrm>
    </dsp:sp>
    <dsp:sp modelId="{5F37D2EA-357F-4D75-B9CD-AD942545DC1E}">
      <dsp:nvSpPr>
        <dsp:cNvPr id="0" name=""/>
        <dsp:cNvSpPr/>
      </dsp:nvSpPr>
      <dsp:spPr>
        <a:xfrm>
          <a:off x="3835925" y="619429"/>
          <a:ext cx="911674" cy="91167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4D886-8641-4581-B29F-2F91A661371D}">
      <dsp:nvSpPr>
        <dsp:cNvPr id="0" name=""/>
        <dsp:cNvSpPr/>
      </dsp:nvSpPr>
      <dsp:spPr>
        <a:xfrm>
          <a:off x="4027376" y="810880"/>
          <a:ext cx="528770" cy="5287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C8BD2-53B3-429A-BA72-BF7656993E69}">
      <dsp:nvSpPr>
        <dsp:cNvPr id="0" name=""/>
        <dsp:cNvSpPr/>
      </dsp:nvSpPr>
      <dsp:spPr>
        <a:xfrm>
          <a:off x="4942957" y="619429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Hoe kom je aan de materialen? </a:t>
          </a:r>
          <a:endParaRPr lang="en-US" sz="2100" kern="1200"/>
        </a:p>
      </dsp:txBody>
      <dsp:txXfrm>
        <a:off x="4942957" y="619429"/>
        <a:ext cx="2148945" cy="911674"/>
      </dsp:txXfrm>
    </dsp:sp>
    <dsp:sp modelId="{75AEFC01-B959-4A5D-AFF9-48FCF19C44B7}">
      <dsp:nvSpPr>
        <dsp:cNvPr id="0" name=""/>
        <dsp:cNvSpPr/>
      </dsp:nvSpPr>
      <dsp:spPr>
        <a:xfrm>
          <a:off x="7466341" y="619429"/>
          <a:ext cx="911674" cy="91167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15279E-E786-4C1A-A13B-2DE549DF5984}">
      <dsp:nvSpPr>
        <dsp:cNvPr id="0" name=""/>
        <dsp:cNvSpPr/>
      </dsp:nvSpPr>
      <dsp:spPr>
        <a:xfrm>
          <a:off x="7657792" y="810880"/>
          <a:ext cx="528770" cy="5287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DA27B-0676-4549-B9AC-0C6A776C4FA0}">
      <dsp:nvSpPr>
        <dsp:cNvPr id="0" name=""/>
        <dsp:cNvSpPr/>
      </dsp:nvSpPr>
      <dsp:spPr>
        <a:xfrm>
          <a:off x="8573374" y="619429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Hoeveel van de materialen heb je nodig? </a:t>
          </a:r>
          <a:endParaRPr lang="en-US" sz="2100" kern="1200"/>
        </a:p>
      </dsp:txBody>
      <dsp:txXfrm>
        <a:off x="8573374" y="619429"/>
        <a:ext cx="2148945" cy="911674"/>
      </dsp:txXfrm>
    </dsp:sp>
    <dsp:sp modelId="{47394577-71C2-479C-922B-E0093775CAAF}">
      <dsp:nvSpPr>
        <dsp:cNvPr id="0" name=""/>
        <dsp:cNvSpPr/>
      </dsp:nvSpPr>
      <dsp:spPr>
        <a:xfrm>
          <a:off x="205509" y="2158301"/>
          <a:ext cx="911674" cy="91167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7817B-7FA0-4551-8AC7-BC5D74ACFFB8}">
      <dsp:nvSpPr>
        <dsp:cNvPr id="0" name=""/>
        <dsp:cNvSpPr/>
      </dsp:nvSpPr>
      <dsp:spPr>
        <a:xfrm>
          <a:off x="396960" y="2349753"/>
          <a:ext cx="528770" cy="52877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B3D58-024C-4E57-95A0-84C164EDEACE}">
      <dsp:nvSpPr>
        <dsp:cNvPr id="0" name=""/>
        <dsp:cNvSpPr/>
      </dsp:nvSpPr>
      <dsp:spPr>
        <a:xfrm>
          <a:off x="1312541" y="2158301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Is het veilig te gebruiken voor iedereen? </a:t>
          </a:r>
          <a:endParaRPr lang="en-US" sz="2100" kern="1200"/>
        </a:p>
      </dsp:txBody>
      <dsp:txXfrm>
        <a:off x="1312541" y="2158301"/>
        <a:ext cx="2148945" cy="911674"/>
      </dsp:txXfrm>
    </dsp:sp>
    <dsp:sp modelId="{863AB294-C0A1-482F-AAE5-78E17BE8E5F3}">
      <dsp:nvSpPr>
        <dsp:cNvPr id="0" name=""/>
        <dsp:cNvSpPr/>
      </dsp:nvSpPr>
      <dsp:spPr>
        <a:xfrm>
          <a:off x="3835925" y="2158301"/>
          <a:ext cx="911674" cy="91167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BF7C3A-096A-41D7-826E-5AA428E53765}">
      <dsp:nvSpPr>
        <dsp:cNvPr id="0" name=""/>
        <dsp:cNvSpPr/>
      </dsp:nvSpPr>
      <dsp:spPr>
        <a:xfrm>
          <a:off x="4027376" y="2349753"/>
          <a:ext cx="528770" cy="52877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5D662-963F-4230-9134-FF1BC2A6AD0D}">
      <dsp:nvSpPr>
        <dsp:cNvPr id="0" name=""/>
        <dsp:cNvSpPr/>
      </dsp:nvSpPr>
      <dsp:spPr>
        <a:xfrm>
          <a:off x="4942957" y="2158301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Past het bij de doelgroep? </a:t>
          </a:r>
          <a:endParaRPr lang="en-US" sz="2100" kern="1200"/>
        </a:p>
      </dsp:txBody>
      <dsp:txXfrm>
        <a:off x="4942957" y="2158301"/>
        <a:ext cx="2148945" cy="911674"/>
      </dsp:txXfrm>
    </dsp:sp>
    <dsp:sp modelId="{8A203A3D-3767-40D4-854A-5506856CE325}">
      <dsp:nvSpPr>
        <dsp:cNvPr id="0" name=""/>
        <dsp:cNvSpPr/>
      </dsp:nvSpPr>
      <dsp:spPr>
        <a:xfrm>
          <a:off x="7466341" y="2158301"/>
          <a:ext cx="911674" cy="91167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A688F2-E9FE-4D28-8E8A-BFC99D3ED3D6}">
      <dsp:nvSpPr>
        <dsp:cNvPr id="0" name=""/>
        <dsp:cNvSpPr/>
      </dsp:nvSpPr>
      <dsp:spPr>
        <a:xfrm>
          <a:off x="7657792" y="2349753"/>
          <a:ext cx="528770" cy="52877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6D778-146B-4517-BF97-622BD3284581}">
      <dsp:nvSpPr>
        <dsp:cNvPr id="0" name=""/>
        <dsp:cNvSpPr/>
      </dsp:nvSpPr>
      <dsp:spPr>
        <a:xfrm>
          <a:off x="8573374" y="2158301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/>
            <a:t>Wie heb je er verder nog bij nodig? </a:t>
          </a:r>
          <a:endParaRPr lang="en-US" sz="2100" kern="1200"/>
        </a:p>
      </dsp:txBody>
      <dsp:txXfrm>
        <a:off x="8573374" y="2158301"/>
        <a:ext cx="2148945" cy="911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D10DC-963C-464C-AC66-E3801206B0C2}" type="datetimeFigureOut">
              <a:rPr lang="nl-NL" smtClean="0"/>
              <a:t>07-07-2022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73F00-4C2E-42D2-874D-69395F7D048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106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57C42-7047-D942-B607-D81A56D2083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4497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nl-NL" dirty="0"/>
            </a:br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Grond motorische eigenschappen, GME of CLUKS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(2016, 23 maart).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www.togrow.eu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Geraadpleegd op 7 juli 2022, van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://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www.togrow.eu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/grond-motorische-eigenschappen-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gme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cluks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73F00-4C2E-42D2-874D-69395F7D048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1945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73F00-4C2E-42D2-874D-69395F7D048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4819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73F00-4C2E-42D2-874D-69395F7D0483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2906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57C42-7047-D942-B607-D81A56D20832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4025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ECB510-0DE7-D8ED-D51A-3446F691C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12E4F8A-91C4-6981-BFA2-1C42DA9218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3A47C3-7EC4-720B-4D5E-F9A7DA31B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48FA-8C8E-4246-A341-E81ABE451F1B}" type="datetimeFigureOut">
              <a:rPr lang="nl-NL" smtClean="0"/>
              <a:t>07-07-2022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721A9C-8283-07EA-1AF8-702D75EBF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28D002-431E-560E-1A98-AE618E7E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0F08-0EE6-4AAC-8290-1903C88FE7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11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F7D53E-84BE-7084-FAAB-4F61A38BF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F81D62E-5E81-2A48-ADE0-800BA97BE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890FC6D-8CAD-229C-E2A1-26AB90F69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48FA-8C8E-4246-A341-E81ABE451F1B}" type="datetimeFigureOut">
              <a:rPr lang="nl-NL" smtClean="0"/>
              <a:t>07-07-2022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96D23A-98C9-8A09-A19C-780D5F524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EBCA81-60C1-4423-A464-A9366ED41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0F08-0EE6-4AAC-8290-1903C88FE7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2404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16D530B-E767-AD1B-35E7-FD7D00E80A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E68316F-2508-1F34-3ECA-374A82CC8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5A9B5D1-D1D9-29D5-4303-632D37F22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48FA-8C8E-4246-A341-E81ABE451F1B}" type="datetimeFigureOut">
              <a:rPr lang="nl-NL" smtClean="0"/>
              <a:t>07-07-2022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6BCF0E-8179-CCE0-D07C-CCC14667E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DF2937-2537-4A66-659E-5603222A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0F08-0EE6-4AAC-8290-1903C88FE7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9083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362105-895F-8C44-AE85-81814268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CAE15D-C451-D4AB-DDEB-55EB4F89D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5DDE86-9679-9348-15E6-76B0378E1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48FA-8C8E-4246-A341-E81ABE451F1B}" type="datetimeFigureOut">
              <a:rPr lang="nl-NL" smtClean="0"/>
              <a:t>07-07-2022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603B0E-874E-1422-9A2E-9F137EF10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CDE0DF-A614-5C5B-D558-059EC3F4B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0F08-0EE6-4AAC-8290-1903C88FE7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300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F85414-88A7-F8EB-89F0-E0CC08B76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406DB9C-704F-5D51-1E2D-D947C885A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D2399F-2BDC-EDFE-F637-B39E36D95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48FA-8C8E-4246-A341-E81ABE451F1B}" type="datetimeFigureOut">
              <a:rPr lang="nl-NL" smtClean="0"/>
              <a:t>07-07-2022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D057B3-970D-40D2-5D74-EEE533844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521857-5827-BC76-295D-3F4FB1D97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0F08-0EE6-4AAC-8290-1903C88FE7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855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6223-1B69-BD1B-5A07-B33753D6E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F22D72-F5BC-A483-BCBD-66A8A0F19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6A0235-1497-2AD7-B03D-2DA0C4FB5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38F1DD8-8289-FE40-8493-F7AD002B3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48FA-8C8E-4246-A341-E81ABE451F1B}" type="datetimeFigureOut">
              <a:rPr lang="nl-NL" smtClean="0"/>
              <a:t>07-07-2022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82D1D2F-67F4-FC06-E1FC-B3C231C8B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59B909B-2B91-90F5-80D1-4E4DC736E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0F08-0EE6-4AAC-8290-1903C88FE7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945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2811A1-81C5-1CAC-8DCA-E50052F76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3DC817-2480-EC28-7208-95F59DA15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E94D353-BD1B-3D24-C727-4EC4F9040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253B63A-1E84-1D97-50E1-43F8D07DD5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EFBB1E9-8B57-B7E7-A2D5-82B2A27C3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B27EDFF-D17D-2A3A-07DD-287D1BCD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48FA-8C8E-4246-A341-E81ABE451F1B}" type="datetimeFigureOut">
              <a:rPr lang="nl-NL" smtClean="0"/>
              <a:t>07-07-2022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7DA2A22-8257-8C06-F469-1C6DFC824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D49CCF3-7FAA-46E1-EABD-5E1F52D35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0F08-0EE6-4AAC-8290-1903C88FE7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0137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5483BC-8CF8-95C9-008C-352E09328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CD3A990-05DA-5A90-8FCA-62E173906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48FA-8C8E-4246-A341-E81ABE451F1B}" type="datetimeFigureOut">
              <a:rPr lang="nl-NL" smtClean="0"/>
              <a:t>07-07-2022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6FBDD7C-675C-DE68-45DF-E386BE203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8ADB7C4-0FC1-ED5F-7C84-0D09B0CA0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0F08-0EE6-4AAC-8290-1903C88FE7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005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D9C2427-3150-42B9-97AA-5850AD492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48FA-8C8E-4246-A341-E81ABE451F1B}" type="datetimeFigureOut">
              <a:rPr lang="nl-NL" smtClean="0"/>
              <a:t>07-07-2022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7562210-1439-DE35-E2E0-F2B48D7F9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35E8302-ED67-CCD2-9A89-162AA9DEA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0F08-0EE6-4AAC-8290-1903C88FE7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324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2BA229-5EE8-E213-DAD8-A6A2FE10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6133F2-56BD-DAB3-DFBD-07540A474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44922D8-CEFE-F759-C9C2-D5DE0DFAD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553FE5D-6B19-0C21-0E8A-D941C3A96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48FA-8C8E-4246-A341-E81ABE451F1B}" type="datetimeFigureOut">
              <a:rPr lang="nl-NL" smtClean="0"/>
              <a:t>07-07-2022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6BBFAD4-658E-7E17-4610-3C25DDA17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3167761-01B2-C4AC-FC1D-981A60083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0F08-0EE6-4AAC-8290-1903C88FE7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2639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04E6C7-CD7D-9DC6-24B9-C93952CC1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C902D2F-B325-8179-2466-6872D7EB9D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FFFEA9D-89FF-E16D-77AD-D947A3E3F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0885DA5-9541-3F5B-3D65-60A27E11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48FA-8C8E-4246-A341-E81ABE451F1B}" type="datetimeFigureOut">
              <a:rPr lang="nl-NL" smtClean="0"/>
              <a:t>07-07-2022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1CFD9F-022A-534D-1409-19753E7FD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10CE508-5BE4-8DBB-8C3E-2E2AC034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0F08-0EE6-4AAC-8290-1903C88FE7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44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D8FB4C2-30D4-DCED-12BE-D0EC3D6E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F9D594A-186A-DEF5-0B3A-F88F25BE9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D77103-5E4B-8D81-879A-7BD9DAC6D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F48FA-8C8E-4246-A341-E81ABE451F1B}" type="datetimeFigureOut">
              <a:rPr lang="nl-NL" smtClean="0"/>
              <a:t>07-07-2022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06A8D6-6B26-84B0-A132-4760F62B45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9B4CE1-8C94-40E2-B042-DBC68CA8B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70F08-0EE6-4AAC-8290-1903C88FE7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011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2.xml"/><Relationship Id="rId18" Type="http://schemas.openxmlformats.org/officeDocument/2006/relationships/diagramColors" Target="../diagrams/colors4.xml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diagramQuickStyle" Target="../diagrams/quickStyle4.xml"/><Relationship Id="rId2" Type="http://schemas.openxmlformats.org/officeDocument/2006/relationships/audio" Target="../media/media1.m4a"/><Relationship Id="rId16" Type="http://schemas.openxmlformats.org/officeDocument/2006/relationships/diagramLayout" Target="../diagrams/layout4.xml"/><Relationship Id="rId20" Type="http://schemas.openxmlformats.org/officeDocument/2006/relationships/image" Target="../media/image17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diagramData" Target="../diagrams/data4.xml"/><Relationship Id="rId10" Type="http://schemas.openxmlformats.org/officeDocument/2006/relationships/audio" Target="../media/media5.m4a"/><Relationship Id="rId19" Type="http://schemas.microsoft.com/office/2007/relationships/diagramDrawing" Target="../diagrams/drawing4.xml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13" Type="http://schemas.openxmlformats.org/officeDocument/2006/relationships/diagramQuickStyle" Target="../diagrams/quickStyle5.xml"/><Relationship Id="rId3" Type="http://schemas.microsoft.com/office/2007/relationships/media" Target="../media/media8.m4a"/><Relationship Id="rId7" Type="http://schemas.microsoft.com/office/2007/relationships/media" Target="../media/media10.m4a"/><Relationship Id="rId12" Type="http://schemas.openxmlformats.org/officeDocument/2006/relationships/diagramLayout" Target="../diagrams/layout5.xml"/><Relationship Id="rId2" Type="http://schemas.openxmlformats.org/officeDocument/2006/relationships/audio" Target="../media/media7.m4a"/><Relationship Id="rId16" Type="http://schemas.openxmlformats.org/officeDocument/2006/relationships/image" Target="../media/image17.png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11" Type="http://schemas.openxmlformats.org/officeDocument/2006/relationships/diagramData" Target="../diagrams/data5.xml"/><Relationship Id="rId5" Type="http://schemas.microsoft.com/office/2007/relationships/media" Target="../media/media9.m4a"/><Relationship Id="rId15" Type="http://schemas.microsoft.com/office/2007/relationships/diagramDrawing" Target="../diagrams/drawing5.xml"/><Relationship Id="rId10" Type="http://schemas.openxmlformats.org/officeDocument/2006/relationships/notesSlide" Target="../notesSlides/notesSlide3.xml"/><Relationship Id="rId4" Type="http://schemas.openxmlformats.org/officeDocument/2006/relationships/audio" Target="../media/media8.m4a"/><Relationship Id="rId9" Type="http://schemas.openxmlformats.org/officeDocument/2006/relationships/slideLayout" Target="../slideLayouts/slideLayout2.xml"/><Relationship Id="rId14" Type="http://schemas.openxmlformats.org/officeDocument/2006/relationships/diagramColors" Target="../diagrams/colors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MrLER7UY47E?feature=oembed" TargetMode="External"/><Relationship Id="rId1" Type="http://schemas.openxmlformats.org/officeDocument/2006/relationships/video" Target="https://www.youtube.com/embed/ZQSaRQQAtqc?feature=oembed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6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7.pn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41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7Yuo6Qr2zw?start=45&amp;feature=oembed" TargetMode="Externa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4DBAF5-3A99-A847-8FEB-BA880DF22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nl-NL" sz="5400"/>
              <a:t>Mens en activiteit les 4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ewegende illustraties - Flow Magazine NL">
            <a:extLst>
              <a:ext uri="{FF2B5EF4-FFF2-40B4-BE49-F238E27FC236}">
                <a16:creationId xmlns:a16="http://schemas.microsoft.com/office/drawing/2014/main" id="{CF933A05-837B-3D4B-B283-EFB5AA2B85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 r="-1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168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2BE6-FED6-40E4-8E44-66E3DD8E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Maken van een draaiboek</a:t>
            </a:r>
          </a:p>
        </p:txBody>
      </p:sp>
      <p:graphicFrame>
        <p:nvGraphicFramePr>
          <p:cNvPr id="21" name="Tijdelijke aanduiding voor inhoud 2">
            <a:extLst>
              <a:ext uri="{FF2B5EF4-FFF2-40B4-BE49-F238E27FC236}">
                <a16:creationId xmlns:a16="http://schemas.microsoft.com/office/drawing/2014/main" id="{764D57F5-B86A-47F9-BBDD-6CBEC9F7571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014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899AF2C-1B93-820B-06E8-A49A6C592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nl-NL" sz="3400">
                <a:solidFill>
                  <a:srgbClr val="FFFFFF"/>
                </a:solidFill>
              </a:rPr>
              <a:t>Koppeling met het beroepenveld 	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D9443914-A52F-68BB-DB51-A211F78F00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544808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8346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92A996C-5B06-414D-9618-E0CA52379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Waar let ik op tijdens het uitvoeren van een beweegactiviteit? </a:t>
            </a:r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DC3813-1DCC-584D-B444-89EB98354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232863"/>
            <a:ext cx="7214616" cy="436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06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1E0830-87C7-1845-B1A0-8FAE15F9A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GME (Grond Motorische eigenschappen) </a:t>
            </a:r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8E8DA407-EE84-0C0E-A170-9166FE2078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95866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5" name="Audio Recording 7 jul. 2022 01:33:33" descr="Audio Recording 7 jul. 2022 01:33:33">
            <a:hlinkClick r:id="" action="ppaction://media"/>
            <a:extLst>
              <a:ext uri="{FF2B5EF4-FFF2-40B4-BE49-F238E27FC236}">
                <a16:creationId xmlns:a16="http://schemas.microsoft.com/office/drawing/2014/main" id="{03EFB651-A4DD-3140-BC59-FE9683AA47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0298176" y="681037"/>
            <a:ext cx="812800" cy="812800"/>
          </a:xfrm>
          <a:prstGeom prst="rect">
            <a:avLst/>
          </a:prstGeom>
        </p:spPr>
      </p:pic>
      <p:pic>
        <p:nvPicPr>
          <p:cNvPr id="8" name="Audio Recording 7 jul. 2022 01:35:29" descr="Audio Recording 7 jul. 2022 01:35:29">
            <a:hlinkClick r:id="" action="ppaction://media"/>
            <a:extLst>
              <a:ext uri="{FF2B5EF4-FFF2-40B4-BE49-F238E27FC236}">
                <a16:creationId xmlns:a16="http://schemas.microsoft.com/office/drawing/2014/main" id="{91B9C3C4-7B82-4F4D-9589-9D70AF68A2A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293872" y="3429000"/>
            <a:ext cx="694944" cy="694944"/>
          </a:xfrm>
          <a:prstGeom prst="rect">
            <a:avLst/>
          </a:prstGeom>
        </p:spPr>
      </p:pic>
      <p:pic>
        <p:nvPicPr>
          <p:cNvPr id="9" name="Audio Recording 7 jul. 2022 01:37:39" descr="Audio Recording 7 jul. 2022 01:37:39">
            <a:hlinkClick r:id="" action="ppaction://media"/>
            <a:extLst>
              <a:ext uri="{FF2B5EF4-FFF2-40B4-BE49-F238E27FC236}">
                <a16:creationId xmlns:a16="http://schemas.microsoft.com/office/drawing/2014/main" id="{7C9C41C8-F995-BA4F-A0A7-C8019E82408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176016" y="3976973"/>
            <a:ext cx="694944" cy="694944"/>
          </a:xfrm>
          <a:prstGeom prst="rect">
            <a:avLst/>
          </a:prstGeom>
        </p:spPr>
      </p:pic>
      <p:pic>
        <p:nvPicPr>
          <p:cNvPr id="10" name="Audio Recording 7 jul. 2022 01:39:15" descr="Audio Recording 7 jul. 2022 01:39:15">
            <a:hlinkClick r:id="" action="ppaction://media"/>
            <a:extLst>
              <a:ext uri="{FF2B5EF4-FFF2-40B4-BE49-F238E27FC236}">
                <a16:creationId xmlns:a16="http://schemas.microsoft.com/office/drawing/2014/main" id="{415CFF7A-26EC-B64D-9F1D-E3DC0146C01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775200" y="4324445"/>
            <a:ext cx="694944" cy="694944"/>
          </a:xfrm>
          <a:prstGeom prst="rect">
            <a:avLst/>
          </a:prstGeom>
        </p:spPr>
      </p:pic>
      <p:pic>
        <p:nvPicPr>
          <p:cNvPr id="11" name="Audio Recording 7 jul. 2022 01:42:30" descr="Audio Recording 7 jul. 2022 01:42:30">
            <a:hlinkClick r:id="" action="ppaction://media"/>
            <a:extLst>
              <a:ext uri="{FF2B5EF4-FFF2-40B4-BE49-F238E27FC236}">
                <a16:creationId xmlns:a16="http://schemas.microsoft.com/office/drawing/2014/main" id="{6AE8124C-DD73-C944-BB99-C93CE16101F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887472" y="4870862"/>
            <a:ext cx="694944" cy="694944"/>
          </a:xfrm>
          <a:prstGeom prst="rect">
            <a:avLst/>
          </a:prstGeom>
        </p:spPr>
      </p:pic>
      <p:pic>
        <p:nvPicPr>
          <p:cNvPr id="12" name="Audio Recording 7 jul. 2022 01:43:27" descr="Audio Recording 7 jul. 2022 01:43:27">
            <a:hlinkClick r:id="" action="ppaction://media"/>
            <a:extLst>
              <a:ext uri="{FF2B5EF4-FFF2-40B4-BE49-F238E27FC236}">
                <a16:creationId xmlns:a16="http://schemas.microsoft.com/office/drawing/2014/main" id="{CB241AAE-9842-A44A-A501-EF3387AC8D4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794000" y="546249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3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71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1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5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61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A04502-B0BD-444A-82C9-E862EF430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0580"/>
            <a:ext cx="9829800" cy="1089529"/>
          </a:xfrm>
        </p:spPr>
        <p:txBody>
          <a:bodyPr>
            <a:normAutofit/>
          </a:bodyPr>
          <a:lstStyle/>
          <a:p>
            <a:r>
              <a:rPr lang="nl-NL" sz="3600">
                <a:solidFill>
                  <a:srgbClr val="FFFFFF"/>
                </a:solidFill>
              </a:rPr>
              <a:t>Opwarmen en strekken!</a:t>
            </a:r>
          </a:p>
        </p:txBody>
      </p:sp>
      <p:sp>
        <p:nvSpPr>
          <p:cNvPr id="11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E8886B6-9E7F-B51B-EE87-BE68FC4408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714056"/>
              </p:ext>
            </p:extLst>
          </p:nvPr>
        </p:nvGraphicFramePr>
        <p:xfrm>
          <a:off x="838200" y="2211233"/>
          <a:ext cx="10515600" cy="3965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4" name="Audio Recording 7 jul. 2022 01:51:48" descr="Audio Recording 7 jul. 2022 01:51:48">
            <a:hlinkClick r:id="" action="ppaction://media"/>
            <a:extLst>
              <a:ext uri="{FF2B5EF4-FFF2-40B4-BE49-F238E27FC236}">
                <a16:creationId xmlns:a16="http://schemas.microsoft.com/office/drawing/2014/main" id="{5A1D22D2-959C-744D-B65E-ADA8412520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59648" y="414724"/>
            <a:ext cx="812800" cy="812800"/>
          </a:xfrm>
          <a:prstGeom prst="rect">
            <a:avLst/>
          </a:prstGeom>
        </p:spPr>
      </p:pic>
      <p:pic>
        <p:nvPicPr>
          <p:cNvPr id="6" name="Audio Recording 7 jul. 2022 01:52:16" descr="Audio Recording 7 jul. 2022 01:52:16">
            <a:hlinkClick r:id="" action="ppaction://media"/>
            <a:extLst>
              <a:ext uri="{FF2B5EF4-FFF2-40B4-BE49-F238E27FC236}">
                <a16:creationId xmlns:a16="http://schemas.microsoft.com/office/drawing/2014/main" id="{8230FDAC-ABC1-7641-BB76-7486E7BAEE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160016" y="4540504"/>
            <a:ext cx="1110488" cy="1110488"/>
          </a:xfrm>
          <a:prstGeom prst="rect">
            <a:avLst/>
          </a:prstGeom>
        </p:spPr>
      </p:pic>
      <p:pic>
        <p:nvPicPr>
          <p:cNvPr id="7" name="Audio Recording 7 jul. 2022 01:53:36" descr="Audio Recording 7 jul. 2022 01:53:36">
            <a:hlinkClick r:id="" action="ppaction://media"/>
            <a:extLst>
              <a:ext uri="{FF2B5EF4-FFF2-40B4-BE49-F238E27FC236}">
                <a16:creationId xmlns:a16="http://schemas.microsoft.com/office/drawing/2014/main" id="{E9510E3C-9356-CF44-91DE-5A7498730E6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564632" y="4567427"/>
            <a:ext cx="1110487" cy="1110487"/>
          </a:xfrm>
          <a:prstGeom prst="rect">
            <a:avLst/>
          </a:prstGeom>
        </p:spPr>
      </p:pic>
      <p:pic>
        <p:nvPicPr>
          <p:cNvPr id="8" name="Audio Recording 7 jul. 2022 01:58:12" descr="Audio Recording 7 jul. 2022 01:58:12">
            <a:hlinkClick r:id="" action="ppaction://media"/>
            <a:extLst>
              <a:ext uri="{FF2B5EF4-FFF2-40B4-BE49-F238E27FC236}">
                <a16:creationId xmlns:a16="http://schemas.microsoft.com/office/drawing/2014/main" id="{549F2443-E613-2B41-9B5E-6918B4BF5E2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855201" y="45765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6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89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4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5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nlinemedia 3" descr="5 minuten warm up routine voor hardlopers">
            <a:hlinkClick r:id="" action="ppaction://media"/>
            <a:extLst>
              <a:ext uri="{FF2B5EF4-FFF2-40B4-BE49-F238E27FC236}">
                <a16:creationId xmlns:a16="http://schemas.microsoft.com/office/drawing/2014/main" id="{F41B4DBF-AA79-924D-ADB9-D6FD78B0054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87463" y="2974975"/>
            <a:ext cx="4997450" cy="2794000"/>
          </a:xfrm>
          <a:prstGeom prst="rect">
            <a:avLst/>
          </a:prstGeom>
        </p:spPr>
      </p:pic>
      <p:pic>
        <p:nvPicPr>
          <p:cNvPr id="5" name="Onlinemedia 4" descr="cooling down na het hardlopen">
            <a:hlinkClick r:id="" action="ppaction://media"/>
            <a:extLst>
              <a:ext uri="{FF2B5EF4-FFF2-40B4-BE49-F238E27FC236}">
                <a16:creationId xmlns:a16="http://schemas.microsoft.com/office/drawing/2014/main" id="{424648B1-ED6C-9A42-A6D6-D08CD773B6F7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353175" y="2974975"/>
            <a:ext cx="4997450" cy="2794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0FDF0FA-FD71-BF4F-8443-C6694667B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rgbClr val="FFFFFF"/>
                </a:solidFill>
              </a:rPr>
              <a:t>Warming up en </a:t>
            </a:r>
            <a:r>
              <a:rPr lang="nl-NL" sz="4000" dirty="0" err="1">
                <a:solidFill>
                  <a:srgbClr val="FFFFFF"/>
                </a:solidFill>
              </a:rPr>
              <a:t>cooling</a:t>
            </a:r>
            <a:r>
              <a:rPr lang="nl-NL" sz="4000" dirty="0">
                <a:solidFill>
                  <a:srgbClr val="FFFFFF"/>
                </a:solidFill>
              </a:rPr>
              <a:t> down </a:t>
            </a:r>
          </a:p>
        </p:txBody>
      </p:sp>
    </p:spTree>
    <p:extLst>
      <p:ext uri="{BB962C8B-B14F-4D97-AF65-F5344CB8AC3E}">
        <p14:creationId xmlns:p14="http://schemas.microsoft.com/office/powerpoint/2010/main" val="30332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EBE8D8-3777-0342-A431-347E92509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r>
              <a:rPr lang="nl-NL" sz="5000"/>
              <a:t>Veiligheid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569464"/>
            <a:ext cx="242107" cy="1340860"/>
            <a:chOff x="56167" y="2761488"/>
            <a:chExt cx="242107" cy="134086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DFEBA78E-3892-D988-594B-92FD6C6B19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952424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Audio Recording 7 jul. 2022 02:10:33" descr="Audio Recording 7 jul. 2022 02:10:33">
            <a:hlinkClick r:id="" action="ppaction://media"/>
            <a:extLst>
              <a:ext uri="{FF2B5EF4-FFF2-40B4-BE49-F238E27FC236}">
                <a16:creationId xmlns:a16="http://schemas.microsoft.com/office/drawing/2014/main" id="{283A347C-4D76-5F48-AED1-D2BE6B53F2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117209" y="80293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1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3C9593-520D-BF48-B6BA-F3F93FBBA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nl-NL" dirty="0"/>
              <a:t>De doelgroep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D221D6-AF6C-7042-AE7E-72491CCDA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nl-NL" sz="2000" dirty="0"/>
              <a:t>Voor wie? </a:t>
            </a:r>
          </a:p>
          <a:p>
            <a:r>
              <a:rPr lang="nl-NL" sz="2000" dirty="0"/>
              <a:t>Beginsituatie </a:t>
            </a:r>
          </a:p>
          <a:p>
            <a:r>
              <a:rPr lang="nl-NL" sz="2000" dirty="0"/>
              <a:t>Mogelijke problemen </a:t>
            </a:r>
          </a:p>
          <a:p>
            <a:r>
              <a:rPr lang="nl-NL" sz="2000" dirty="0"/>
              <a:t>Hoeveel personen? </a:t>
            </a:r>
          </a:p>
          <a:p>
            <a:r>
              <a:rPr lang="nl-NL" sz="2000" dirty="0"/>
              <a:t>Motivatie? </a:t>
            </a:r>
          </a:p>
        </p:txBody>
      </p:sp>
      <p:pic>
        <p:nvPicPr>
          <p:cNvPr id="5" name="Picture 4" descr="Rood speelgoedpoppetje die voor twee rijen met witte figuurtjes staat">
            <a:extLst>
              <a:ext uri="{FF2B5EF4-FFF2-40B4-BE49-F238E27FC236}">
                <a16:creationId xmlns:a16="http://schemas.microsoft.com/office/drawing/2014/main" id="{6B2031B9-8EF5-8826-1787-D851C510FE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706" r="2585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D5B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udio Recording 7 jul. 2022 02:14:09" descr="Audio Recording 7 jul. 2022 02:14:09">
            <a:hlinkClick r:id="" action="ppaction://media"/>
            <a:extLst>
              <a:ext uri="{FF2B5EF4-FFF2-40B4-BE49-F238E27FC236}">
                <a16:creationId xmlns:a16="http://schemas.microsoft.com/office/drawing/2014/main" id="{DB32E1E0-900C-2741-A27A-B14018B986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01943" y="2783448"/>
            <a:ext cx="1141437" cy="114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0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AFA87B-426A-E341-B038-9FCE07B6A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nl-NL" sz="4000">
                <a:solidFill>
                  <a:srgbClr val="FFFFFF"/>
                </a:solidFill>
              </a:rPr>
              <a:t>Wat heb je nodig voor de activiteit? 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A5B7C917-2414-295E-446C-658881D932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609947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4813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695012-AD38-1C4B-AABD-1AAFBC73C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Voorbereiding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46086C-BD19-B74A-91B5-3C692A8C8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517" y="1674380"/>
            <a:ext cx="10515600" cy="4351338"/>
          </a:xfrm>
        </p:spPr>
        <p:txBody>
          <a:bodyPr/>
          <a:lstStyle/>
          <a:p>
            <a:r>
              <a:rPr lang="nl-NL" dirty="0"/>
              <a:t>Lesplan </a:t>
            </a:r>
          </a:p>
          <a:p>
            <a:pPr lvl="1"/>
            <a:r>
              <a:rPr lang="nl-NL" sz="1600" dirty="0"/>
              <a:t>Wie is je doelgroep/hoeveel deelnemers </a:t>
            </a:r>
          </a:p>
          <a:p>
            <a:pPr lvl="1"/>
            <a:r>
              <a:rPr lang="nl-NL" sz="1600" dirty="0"/>
              <a:t>Wat wil je doen tijdens deze les? Wat wil je bereikt hebben? </a:t>
            </a:r>
          </a:p>
          <a:p>
            <a:pPr lvl="1"/>
            <a:r>
              <a:rPr lang="nl-NL" sz="1600" dirty="0"/>
              <a:t>Hoe lang heb je? </a:t>
            </a:r>
          </a:p>
          <a:p>
            <a:pPr lvl="1"/>
            <a:r>
              <a:rPr lang="nl-NL" sz="1600" dirty="0"/>
              <a:t>Hoe wil je de tijd verdelen?</a:t>
            </a:r>
          </a:p>
          <a:p>
            <a:pPr lvl="1"/>
            <a:r>
              <a:rPr lang="nl-NL" sz="1600" dirty="0"/>
              <a:t>Stap voor stap uitleggen!</a:t>
            </a:r>
          </a:p>
          <a:p>
            <a:pPr lvl="1"/>
            <a:r>
              <a:rPr lang="nl-NL" sz="1600" dirty="0"/>
              <a:t>Hoe ga je starten en afsluiten? </a:t>
            </a:r>
          </a:p>
          <a:p>
            <a:pPr lvl="1"/>
            <a:r>
              <a:rPr lang="nl-NL" sz="1600" dirty="0"/>
              <a:t>Inzichtelijk maken voor een ander!</a:t>
            </a:r>
          </a:p>
        </p:txBody>
      </p:sp>
      <p:pic>
        <p:nvPicPr>
          <p:cNvPr id="7" name="Audio Recording 7 jul. 2022 02:23:34" descr="Audio Recording 7 jul. 2022 02:23:34">
            <a:hlinkClick r:id="" action="ppaction://media"/>
            <a:extLst>
              <a:ext uri="{FF2B5EF4-FFF2-40B4-BE49-F238E27FC236}">
                <a16:creationId xmlns:a16="http://schemas.microsoft.com/office/drawing/2014/main" id="{5EBD6EC9-62DC-064F-AF6B-867C1D024F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5335" y="681037"/>
            <a:ext cx="812800" cy="812800"/>
          </a:xfrm>
          <a:prstGeom prst="rect">
            <a:avLst/>
          </a:prstGeom>
        </p:spPr>
      </p:pic>
      <p:pic>
        <p:nvPicPr>
          <p:cNvPr id="2051" name="Picture 3" descr="Lesplan Voor Les 2 | PDF">
            <a:extLst>
              <a:ext uri="{FF2B5EF4-FFF2-40B4-BE49-F238E27FC236}">
                <a16:creationId xmlns:a16="http://schemas.microsoft.com/office/drawing/2014/main" id="{D298E53B-F224-344D-A289-D8DC6D6E7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908" y="-500099"/>
            <a:ext cx="5518575" cy="735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53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20E89D-98B2-5D40-9F5B-2AB42B20C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nl-NL" sz="5000"/>
              <a:t>Wat gaan we vandaag doen? 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9403A0-345B-0847-AF9A-95C683E44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5465064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nl-NL" sz="2200"/>
          </a:p>
          <a:p>
            <a:endParaRPr lang="nl-NL" sz="2200"/>
          </a:p>
          <a:p>
            <a:pPr marL="0" indent="0">
              <a:buNone/>
            </a:pPr>
            <a:endParaRPr lang="nl-NL" sz="2200"/>
          </a:p>
        </p:txBody>
      </p:sp>
      <p:pic>
        <p:nvPicPr>
          <p:cNvPr id="3074" name="Picture 2" descr="▷ Agendas &amp; Planners: Bewegende Afbeeldingen, Gifs &amp; Animaties – 100%  GRATIS!">
            <a:extLst>
              <a:ext uri="{FF2B5EF4-FFF2-40B4-BE49-F238E27FC236}">
                <a16:creationId xmlns:a16="http://schemas.microsoft.com/office/drawing/2014/main" id="{C8A2A719-9CBB-2844-AD1E-BD6FE5CB3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8835" y="640080"/>
            <a:ext cx="5079394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088B0C1-34A9-496F-AB8A-9FA6E1D1C94B}"/>
              </a:ext>
            </a:extLst>
          </p:cNvPr>
          <p:cNvSpPr txBox="1"/>
          <p:nvPr/>
        </p:nvSpPr>
        <p:spPr>
          <a:xfrm>
            <a:off x="782425" y="3233394"/>
            <a:ext cx="43646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Leerdoelen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beweeg activiteit organiseren en uitvoeren (filmpjes)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Uitleg draaiboek maken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Zelfstandig werken aan het draaiboek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/>
              <a:t>Leerdoelen evalueren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504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1C574E90-1949-4924-B663-AEA13DB79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Rectangle 72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46960" cy="3854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66C812-57A3-9F43-9B17-A8DAB259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44" y="710273"/>
            <a:ext cx="4352315" cy="2813320"/>
          </a:xfrm>
        </p:spPr>
        <p:txBody>
          <a:bodyPr>
            <a:normAutofit/>
          </a:bodyPr>
          <a:lstStyle/>
          <a:p>
            <a:r>
              <a:rPr lang="nl-NL"/>
              <a:t>Leerdoelen van vandaag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6484" cy="3854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CF1CD8B-D430-49E7-8630-84152C414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5528" y="73152"/>
            <a:ext cx="1178966" cy="232963"/>
            <a:chOff x="7763256" y="73152"/>
            <a:chExt cx="1178966" cy="232963"/>
          </a:xfrm>
        </p:grpSpPr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1F5B8298-9AB4-45B4-B28E-C8C1A2644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100AEF19-4AE6-42BE-81E6-95700DB85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1192B5C1-AE13-49EA-82FD-F3C3BC02A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713612B5-8E9D-4FEF-86B9-52A0FABD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14FC746D-B820-44A3-B1B3-53B690BC2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8778550A-567F-40F6-A77F-2E2B50175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C28C989E-85FD-4D1C-AF77-82F4B985FD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58FDDCED-5FC6-4B14-A0E2-DF4310ED9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E80E854B-CCEB-4CEF-B465-561C4C872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02BED26F-9C32-4DF8-8739-D89F6F059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CE3B71C9-F500-46F1-8D17-C3EF4DA5F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C14431D0-29B6-473C-B2FD-4661864DA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D10457BA-9444-4642-861C-78120DD8D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27C95C30-0364-4C32-B686-0C366086A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A0BDEDBA-CA15-41EE-B2C6-8A973B5E6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702B9007-982C-4F69-A443-B07F3BEFD6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28596B48-F33B-451E-8C2D-3525B3387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4B493BB9-A171-4B97-B05A-187E03FFA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973B8111-A5EB-4EE8-9813-8495336F6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6A4F8D39-9886-490F-B7A9-3B2693299A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Animatie over diensten bij een beperking van kind of ouder - Ouders Centraal">
            <a:extLst>
              <a:ext uri="{FF2B5EF4-FFF2-40B4-BE49-F238E27FC236}">
                <a16:creationId xmlns:a16="http://schemas.microsoft.com/office/drawing/2014/main" id="{BB049900-E5D8-394F-923E-EFBE87486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2569" y="310686"/>
            <a:ext cx="5977881" cy="330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4DE5FE-3D06-D340-8938-EFE765968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19" y="4099034"/>
            <a:ext cx="10785191" cy="2196771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endParaRPr lang="nl-NL" sz="1900"/>
          </a:p>
          <a:p>
            <a:pPr lvl="1"/>
            <a:r>
              <a:rPr lang="nl-NL" sz="1900"/>
              <a:t>Aan het einde van de les kan je uitleggen waar je rekening mee houdt bij het maken van een activiteit.</a:t>
            </a:r>
          </a:p>
          <a:p>
            <a:pPr lvl="1"/>
            <a:r>
              <a:rPr lang="nl-NL" sz="1900"/>
              <a:t>Aan het einde van de les kan je uitleggen hoe je een beweegactiviteit uitlegt/uitvoert.</a:t>
            </a:r>
          </a:p>
          <a:p>
            <a:pPr lvl="1"/>
            <a:endParaRPr lang="nl-NL" sz="2000"/>
          </a:p>
          <a:p>
            <a:endParaRPr lang="nl-NL" sz="200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6492875"/>
            <a:ext cx="12191999" cy="3651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38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1C574E90-1949-4924-B663-AEA13DB79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Rectangle 72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46960" cy="3854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66C812-57A3-9F43-9B17-A8DAB259D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44" y="710273"/>
            <a:ext cx="4352315" cy="2813320"/>
          </a:xfrm>
        </p:spPr>
        <p:txBody>
          <a:bodyPr>
            <a:normAutofit/>
          </a:bodyPr>
          <a:lstStyle/>
          <a:p>
            <a:r>
              <a:rPr lang="nl-NL"/>
              <a:t>Leerdoelen van vandaag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6484" cy="3854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CF1CD8B-D430-49E7-8630-84152C414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5528" y="73152"/>
            <a:ext cx="1178966" cy="232963"/>
            <a:chOff x="7763256" y="73152"/>
            <a:chExt cx="1178966" cy="232963"/>
          </a:xfrm>
        </p:grpSpPr>
        <p:sp>
          <p:nvSpPr>
            <p:cNvPr id="78" name="Rectangle 64">
              <a:extLst>
                <a:ext uri="{FF2B5EF4-FFF2-40B4-BE49-F238E27FC236}">
                  <a16:creationId xmlns:a16="http://schemas.microsoft.com/office/drawing/2014/main" id="{1F5B8298-9AB4-45B4-B28E-C8C1A2644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100AEF19-4AE6-42BE-81E6-95700DB85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4">
              <a:extLst>
                <a:ext uri="{FF2B5EF4-FFF2-40B4-BE49-F238E27FC236}">
                  <a16:creationId xmlns:a16="http://schemas.microsoft.com/office/drawing/2014/main" id="{1192B5C1-AE13-49EA-82FD-F3C3BC02A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66">
              <a:extLst>
                <a:ext uri="{FF2B5EF4-FFF2-40B4-BE49-F238E27FC236}">
                  <a16:creationId xmlns:a16="http://schemas.microsoft.com/office/drawing/2014/main" id="{713612B5-8E9D-4FEF-86B9-52A0FABD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64">
              <a:extLst>
                <a:ext uri="{FF2B5EF4-FFF2-40B4-BE49-F238E27FC236}">
                  <a16:creationId xmlns:a16="http://schemas.microsoft.com/office/drawing/2014/main" id="{14FC746D-B820-44A3-B1B3-53B690BC2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6">
              <a:extLst>
                <a:ext uri="{FF2B5EF4-FFF2-40B4-BE49-F238E27FC236}">
                  <a16:creationId xmlns:a16="http://schemas.microsoft.com/office/drawing/2014/main" id="{8778550A-567F-40F6-A77F-2E2B50175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4">
              <a:extLst>
                <a:ext uri="{FF2B5EF4-FFF2-40B4-BE49-F238E27FC236}">
                  <a16:creationId xmlns:a16="http://schemas.microsoft.com/office/drawing/2014/main" id="{C28C989E-85FD-4D1C-AF77-82F4B985FD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66">
              <a:extLst>
                <a:ext uri="{FF2B5EF4-FFF2-40B4-BE49-F238E27FC236}">
                  <a16:creationId xmlns:a16="http://schemas.microsoft.com/office/drawing/2014/main" id="{58FDDCED-5FC6-4B14-A0E2-DF4310ED9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4">
              <a:extLst>
                <a:ext uri="{FF2B5EF4-FFF2-40B4-BE49-F238E27FC236}">
                  <a16:creationId xmlns:a16="http://schemas.microsoft.com/office/drawing/2014/main" id="{E80E854B-CCEB-4CEF-B465-561C4C872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02BED26F-9C32-4DF8-8739-D89F6F059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64">
              <a:extLst>
                <a:ext uri="{FF2B5EF4-FFF2-40B4-BE49-F238E27FC236}">
                  <a16:creationId xmlns:a16="http://schemas.microsoft.com/office/drawing/2014/main" id="{CE3B71C9-F500-46F1-8D17-C3EF4DA5F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6">
              <a:extLst>
                <a:ext uri="{FF2B5EF4-FFF2-40B4-BE49-F238E27FC236}">
                  <a16:creationId xmlns:a16="http://schemas.microsoft.com/office/drawing/2014/main" id="{C14431D0-29B6-473C-B2FD-4661864DA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64">
              <a:extLst>
                <a:ext uri="{FF2B5EF4-FFF2-40B4-BE49-F238E27FC236}">
                  <a16:creationId xmlns:a16="http://schemas.microsoft.com/office/drawing/2014/main" id="{D10457BA-9444-4642-861C-78120DD8D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66">
              <a:extLst>
                <a:ext uri="{FF2B5EF4-FFF2-40B4-BE49-F238E27FC236}">
                  <a16:creationId xmlns:a16="http://schemas.microsoft.com/office/drawing/2014/main" id="{27C95C30-0364-4C32-B686-0C366086A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4">
              <a:extLst>
                <a:ext uri="{FF2B5EF4-FFF2-40B4-BE49-F238E27FC236}">
                  <a16:creationId xmlns:a16="http://schemas.microsoft.com/office/drawing/2014/main" id="{A0BDEDBA-CA15-41EE-B2C6-8A973B5E6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66">
              <a:extLst>
                <a:ext uri="{FF2B5EF4-FFF2-40B4-BE49-F238E27FC236}">
                  <a16:creationId xmlns:a16="http://schemas.microsoft.com/office/drawing/2014/main" id="{702B9007-982C-4F69-A443-B07F3BEFD6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28596B48-F33B-451E-8C2D-3525B3387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6">
              <a:extLst>
                <a:ext uri="{FF2B5EF4-FFF2-40B4-BE49-F238E27FC236}">
                  <a16:creationId xmlns:a16="http://schemas.microsoft.com/office/drawing/2014/main" id="{4B493BB9-A171-4B97-B05A-187E03FFA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64">
              <a:extLst>
                <a:ext uri="{FF2B5EF4-FFF2-40B4-BE49-F238E27FC236}">
                  <a16:creationId xmlns:a16="http://schemas.microsoft.com/office/drawing/2014/main" id="{973B8111-A5EB-4EE8-9813-8495336F6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66">
              <a:extLst>
                <a:ext uri="{FF2B5EF4-FFF2-40B4-BE49-F238E27FC236}">
                  <a16:creationId xmlns:a16="http://schemas.microsoft.com/office/drawing/2014/main" id="{6A4F8D39-9886-490F-B7A9-3B2693299A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Animatie over diensten bij een beperking van kind of ouder - Ouders Centraal">
            <a:extLst>
              <a:ext uri="{FF2B5EF4-FFF2-40B4-BE49-F238E27FC236}">
                <a16:creationId xmlns:a16="http://schemas.microsoft.com/office/drawing/2014/main" id="{BB049900-E5D8-394F-923E-EFBE87486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2569" y="310686"/>
            <a:ext cx="5977881" cy="330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4DE5FE-3D06-D340-8938-EFE765968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19" y="4099034"/>
            <a:ext cx="10785191" cy="2196771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endParaRPr lang="nl-NL" sz="1900"/>
          </a:p>
          <a:p>
            <a:pPr lvl="1"/>
            <a:r>
              <a:rPr lang="nl-NL" sz="1900"/>
              <a:t>Aan het einde van de les kan je uitleggen waar je rekening mee houdt bij het maken van een activiteit.</a:t>
            </a:r>
          </a:p>
          <a:p>
            <a:pPr lvl="1"/>
            <a:r>
              <a:rPr lang="nl-NL" sz="1900"/>
              <a:t>Aan het einde van de les kan je uitleggen hoe je een beweegactiviteit uitlegt/uitvoert.</a:t>
            </a:r>
          </a:p>
          <a:p>
            <a:pPr marL="457200" lvl="1" indent="0">
              <a:buNone/>
            </a:pPr>
            <a:endParaRPr lang="nl-NL" sz="1900" dirty="0"/>
          </a:p>
          <a:p>
            <a:pPr lvl="1"/>
            <a:endParaRPr lang="nl-NL" sz="2000" dirty="0"/>
          </a:p>
          <a:p>
            <a:endParaRPr lang="nl-NL" sz="2000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6492875"/>
            <a:ext cx="12191999" cy="3651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35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AF7E38-6FAD-4BF8-B682-4DE14921E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267832"/>
            <a:ext cx="4805996" cy="12971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kern="120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Beweeg</a:t>
            </a:r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activiteit</a:t>
            </a:r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4000">
                <a:solidFill>
                  <a:schemeClr val="tx2"/>
                </a:solidFill>
              </a:rPr>
            </a:br>
            <a:br>
              <a:rPr lang="en-US" sz="3200">
                <a:solidFill>
                  <a:schemeClr val="tx2"/>
                </a:solidFill>
              </a:rPr>
            </a:br>
            <a:endParaRPr lang="en-US" sz="40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Circles with Arrows">
            <a:extLst>
              <a:ext uri="{FF2B5EF4-FFF2-40B4-BE49-F238E27FC236}">
                <a16:creationId xmlns:a16="http://schemas.microsoft.com/office/drawing/2014/main" id="{EBF28774-96B5-45A2-B669-84594D3B0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9652" y="1859078"/>
            <a:ext cx="3821102" cy="38211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2667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F83D76-A8F5-0456-B81C-90DA7500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Waarom moeten ouderen blijven bewegen?</a:t>
            </a:r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3021E133-3606-B6C8-5675-E5DFA0B83F7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Onlinemedia 3" title="Meer bewegen in de ouderenzorg">
            <a:hlinkClick r:id="" action="ppaction://media"/>
            <a:extLst>
              <a:ext uri="{FF2B5EF4-FFF2-40B4-BE49-F238E27FC236}">
                <a16:creationId xmlns:a16="http://schemas.microsoft.com/office/drawing/2014/main" id="{B9D7B41C-7CA0-8228-43D2-C43FABCC1A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4826000" y="2711450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4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5CB9D6-E2D9-6257-7CD0-97D5B36DF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05575" cy="1325563"/>
          </a:xfrm>
        </p:spPr>
        <p:txBody>
          <a:bodyPr>
            <a:normAutofit/>
          </a:bodyPr>
          <a:lstStyle/>
          <a:p>
            <a:r>
              <a:rPr lang="nl-NL">
                <a:cs typeface="Calibri Light"/>
              </a:rPr>
              <a:t>Bewegen voor ouderen </a:t>
            </a:r>
            <a:endParaRPr lang="nl-NL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EC6B8CA-138E-B37E-7D1A-306666D7D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557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err="1">
                <a:cs typeface="Calibri"/>
              </a:rPr>
              <a:t>Ouderen</a:t>
            </a:r>
            <a:r>
              <a:rPr lang="en-US">
                <a:cs typeface="Calibri"/>
              </a:rPr>
              <a:t> (55+) </a:t>
            </a:r>
            <a:endParaRPr lang="nl-NL">
              <a:cs typeface="Calibri"/>
            </a:endParaRPr>
          </a:p>
          <a:p>
            <a:pPr marL="457200" indent="-457200"/>
            <a:r>
              <a:rPr lang="en-US">
                <a:cs typeface="Calibri"/>
              </a:rPr>
              <a:t>1 op de 4 </a:t>
            </a:r>
            <a:r>
              <a:rPr lang="en-US" err="1">
                <a:cs typeface="Calibri"/>
              </a:rPr>
              <a:t>ouderen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voldoen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niet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aan</a:t>
            </a:r>
            <a:r>
              <a:rPr lang="en-US">
                <a:cs typeface="Calibri"/>
              </a:rPr>
              <a:t> de </a:t>
            </a:r>
            <a:r>
              <a:rPr lang="en-US" err="1">
                <a:cs typeface="Calibri"/>
              </a:rPr>
              <a:t>beweegnorm</a:t>
            </a:r>
            <a:r>
              <a:rPr lang="en-US">
                <a:cs typeface="Calibri"/>
              </a:rPr>
              <a:t>.</a:t>
            </a:r>
            <a:endParaRPr lang="nl-NL">
              <a:cs typeface="Calibri"/>
            </a:endParaRPr>
          </a:p>
          <a:p>
            <a:pPr marL="457200" indent="-457200"/>
            <a:r>
              <a:rPr lang="en-US">
                <a:cs typeface="Calibri"/>
              </a:rPr>
              <a:t>Minder dan 2 </a:t>
            </a:r>
            <a:r>
              <a:rPr lang="en-US" err="1">
                <a:cs typeface="Calibri"/>
              </a:rPr>
              <a:t>uur</a:t>
            </a:r>
            <a:r>
              <a:rPr lang="en-US">
                <a:cs typeface="Calibri"/>
              </a:rPr>
              <a:t> per week </a:t>
            </a:r>
            <a:r>
              <a:rPr lang="en-US" err="1">
                <a:cs typeface="Calibri"/>
              </a:rPr>
              <a:t>bewegen</a:t>
            </a:r>
            <a:r>
              <a:rPr lang="en-US">
                <a:cs typeface="Calibri"/>
              </a:rPr>
              <a:t>.</a:t>
            </a:r>
          </a:p>
          <a:p>
            <a:endParaRPr lang="en-US"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13D172-8B6A-47F5-9813-DE455773F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5681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BD537-930F-2B9A-60D4-344180403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nl-NL" sz="3100"/>
              <a:t>Het organiseren van een bewegingsactiviteit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901D57-70AF-2883-D7DC-56965A35B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nl-NL" sz="2000" dirty="0"/>
              <a:t>Doelgroep kiezen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000" dirty="0"/>
              <a:t>Differentiëren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000" dirty="0"/>
              <a:t>Een lesplan maken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nl-NL" sz="2000" dirty="0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B02483DB-9F81-B7F8-69A1-7C5301B667A2}"/>
              </a:ext>
            </a:extLst>
          </p:cNvPr>
          <p:cNvSpPr/>
          <p:nvPr/>
        </p:nvSpPr>
        <p:spPr>
          <a:xfrm>
            <a:off x="5447069" y="288187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nl-NL" sz="2000" dirty="0">
                <a:solidFill>
                  <a:srgbClr val="FF0000"/>
                </a:solidFill>
              </a:rPr>
              <a:t>Uitlegfilmpje organiseren van een bewegingsactiviteit is te zien in de wikiwijs</a:t>
            </a:r>
            <a:r>
              <a:rPr lang="nl-NL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0425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DBBE39-8949-D169-48A9-4E4454A60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nl-NL" sz="3800">
                <a:solidFill>
                  <a:schemeClr val="bg1"/>
                </a:solidFill>
              </a:rPr>
              <a:t>Hoe maak je een lesplan?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1719FE-668C-954F-E355-257EE986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 sz="2000">
                <a:solidFill>
                  <a:schemeClr val="bg1"/>
                </a:solidFill>
                <a:cs typeface="Calibri"/>
              </a:rPr>
              <a:t>Voor je een lesplan maakt is het verstandig om een lesplan formulier te gebruiken. Een voorbeeld hiervan is de volgende afbeelding </a:t>
            </a:r>
            <a:endParaRPr lang="nl-NL" sz="20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4">
            <a:extLst>
              <a:ext uri="{FF2B5EF4-FFF2-40B4-BE49-F238E27FC236}">
                <a16:creationId xmlns:a16="http://schemas.microsoft.com/office/drawing/2014/main" id="{DD96F6AF-1F07-E061-8034-D2811A799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53" y="0"/>
            <a:ext cx="48348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21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9C45AE-C512-CA5D-B19A-52D4603E8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nl-NL" sz="3100">
                <a:solidFill>
                  <a:schemeClr val="bg1"/>
                </a:solidFill>
                <a:cs typeface="Calibri Light"/>
              </a:rPr>
              <a:t>Waar let je op tijdens het maken van een lesplan? </a:t>
            </a:r>
            <a:endParaRPr lang="nl-NL" sz="310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78FA24-3BD9-514B-F45A-54F2B7157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000">
                <a:solidFill>
                  <a:schemeClr val="bg1"/>
                </a:solidFill>
                <a:cs typeface="Calibri"/>
              </a:rPr>
              <a:t>Wie is je doelgroep? En wat mag je van deze doelgroep verwachten?</a:t>
            </a:r>
          </a:p>
          <a:p>
            <a:r>
              <a:rPr lang="nl-NL" sz="2000">
                <a:solidFill>
                  <a:schemeClr val="bg1"/>
                </a:solidFill>
                <a:cs typeface="Calibri"/>
              </a:rPr>
              <a:t>Wat is het doel van de les? Wat wil je ermee bereikt hebben? </a:t>
            </a:r>
            <a:endParaRPr lang="nl-NL" sz="2000">
              <a:solidFill>
                <a:schemeClr val="bg1"/>
              </a:solidFill>
            </a:endParaRPr>
          </a:p>
          <a:p>
            <a:r>
              <a:rPr lang="nl-NL" sz="2000">
                <a:solidFill>
                  <a:schemeClr val="bg1"/>
                </a:solidFill>
                <a:cs typeface="Calibri"/>
              </a:rPr>
              <a:t>Welke verwachtingen heb je van de deelnemers? Wat moeten ze al kennen/kunnen voor de les? </a:t>
            </a:r>
          </a:p>
          <a:p>
            <a:r>
              <a:rPr lang="nl-NL" sz="2000">
                <a:solidFill>
                  <a:schemeClr val="bg1"/>
                </a:solidFill>
                <a:cs typeface="Calibri"/>
              </a:rPr>
              <a:t>Welke kennis of vaardigheden wil je dat de deelnemers hebben opgedaan na de les? </a:t>
            </a:r>
          </a:p>
          <a:p>
            <a:r>
              <a:rPr lang="nl-NL" sz="2000">
                <a:solidFill>
                  <a:schemeClr val="bg1"/>
                </a:solidFill>
                <a:cs typeface="Calibri"/>
              </a:rPr>
              <a:t>Hoe lang heb je voor de les? </a:t>
            </a:r>
          </a:p>
          <a:p>
            <a:r>
              <a:rPr lang="nl-NL" sz="2000">
                <a:solidFill>
                  <a:schemeClr val="bg1"/>
                </a:solidFill>
                <a:cs typeface="Calibri"/>
              </a:rPr>
              <a:t>Welke activiteiten wil je uitvoeren? </a:t>
            </a:r>
          </a:p>
          <a:p>
            <a:r>
              <a:rPr lang="nl-NL" sz="2000">
                <a:solidFill>
                  <a:schemeClr val="bg1"/>
                </a:solidFill>
                <a:cs typeface="Calibri"/>
              </a:rPr>
              <a:t>Hoe ga je je tijd verdelen? Wat zijn de belangrijkste onderdelen? </a:t>
            </a:r>
          </a:p>
          <a:p>
            <a:endParaRPr lang="nl-NL" sz="2000">
              <a:solidFill>
                <a:schemeClr val="bg1"/>
              </a:solidFill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823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DE05010272424683514F467170418B" ma:contentTypeVersion="4" ma:contentTypeDescription="Een nieuw document maken." ma:contentTypeScope="" ma:versionID="6570091355c28ecf7982d515e1cb0aec">
  <xsd:schema xmlns:xsd="http://www.w3.org/2001/XMLSchema" xmlns:xs="http://www.w3.org/2001/XMLSchema" xmlns:p="http://schemas.microsoft.com/office/2006/metadata/properties" xmlns:ns2="0966f26c-5ddc-450c-8d13-046ee4c7750f" xmlns:ns3="697a20f0-c21d-494f-841b-21d6f4c8023b" targetNamespace="http://schemas.microsoft.com/office/2006/metadata/properties" ma:root="true" ma:fieldsID="cba4b9f23f2aab385b34fee15b68b755" ns2:_="" ns3:_="">
    <xsd:import namespace="0966f26c-5ddc-450c-8d13-046ee4c7750f"/>
    <xsd:import namespace="697a20f0-c21d-494f-841b-21d6f4c802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6f26c-5ddc-450c-8d13-046ee4c775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7a20f0-c21d-494f-841b-21d6f4c802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3B1AD0-4841-49B2-B700-A0B670B245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283131-7096-4828-91F2-FE6DCC544E12}">
  <ds:schemaRefs>
    <ds:schemaRef ds:uri="0966f26c-5ddc-450c-8d13-046ee4c7750f"/>
    <ds:schemaRef ds:uri="697a20f0-c21d-494f-841b-21d6f4c8023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e36377b7-70c4-4493-a338-095918d327e9}" enabled="0" method="" siteId="{e36377b7-70c4-4493-a338-095918d327e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</Words>
  <Application>Microsoft Macintosh PowerPoint</Application>
  <PresentationFormat>Breedbeeld</PresentationFormat>
  <Paragraphs>93</Paragraphs>
  <Slides>20</Slides>
  <Notes>5</Notes>
  <HiddenSlides>0</HiddenSlides>
  <MMClips>16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Kantoorthema</vt:lpstr>
      <vt:lpstr>Mens en activiteit les 4</vt:lpstr>
      <vt:lpstr>Wat gaan we vandaag doen? </vt:lpstr>
      <vt:lpstr>Leerdoelen van vandaag </vt:lpstr>
      <vt:lpstr>Beweeg activiteit   </vt:lpstr>
      <vt:lpstr>Waarom moeten ouderen blijven bewegen?</vt:lpstr>
      <vt:lpstr>Bewegen voor ouderen </vt:lpstr>
      <vt:lpstr>Het organiseren van een bewegingsactiviteit </vt:lpstr>
      <vt:lpstr>Hoe maak je een lesplan?</vt:lpstr>
      <vt:lpstr>Waar let je op tijdens het maken van een lesplan? </vt:lpstr>
      <vt:lpstr>Maken van een draaiboek</vt:lpstr>
      <vt:lpstr>Koppeling met het beroepenveld  </vt:lpstr>
      <vt:lpstr>Waar let ik op tijdens het uitvoeren van een beweegactiviteit? </vt:lpstr>
      <vt:lpstr>GME (Grond Motorische eigenschappen) </vt:lpstr>
      <vt:lpstr>Opwarmen en strekken!</vt:lpstr>
      <vt:lpstr>Warming up en cooling down </vt:lpstr>
      <vt:lpstr>Veiligheid </vt:lpstr>
      <vt:lpstr>De doelgroep</vt:lpstr>
      <vt:lpstr>Wat heb je nodig voor de activiteit? </vt:lpstr>
      <vt:lpstr>Voorbereiding</vt:lpstr>
      <vt:lpstr>Leerdoelen van vandaag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Mens en activiteit les 4</dc:title>
  <dc:creator>jannie van den berg</dc:creator>
  <cp:lastModifiedBy>lieke bokma</cp:lastModifiedBy>
  <cp:revision>2</cp:revision>
  <dcterms:created xsi:type="dcterms:W3CDTF">2022-05-30T13:22:20Z</dcterms:created>
  <dcterms:modified xsi:type="dcterms:W3CDTF">2022-07-07T07:26:56Z</dcterms:modified>
</cp:coreProperties>
</file>